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77" r:id="rId2"/>
  </p:sldMasterIdLst>
  <p:notesMasterIdLst>
    <p:notesMasterId r:id="rId5"/>
  </p:notesMasterIdLst>
  <p:handoutMasterIdLst>
    <p:handoutMasterId r:id="rId6"/>
  </p:handoutMasterIdLst>
  <p:sldIdLst>
    <p:sldId id="280" r:id="rId3"/>
    <p:sldId id="282" r:id="rId4"/>
  </p:sldIdLst>
  <p:sldSz cx="4114800" cy="7315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FDB10D4F-C9BC-3648-8C2E-B5D90839C3F3}">
          <p14:sldIdLst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j+HxEERLloKJCJZXYw/la0JCzb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04DEC4-8ECA-DC42-A879-40510CE13A4B}" v="433" dt="2024-07-18T05:15:15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2"/>
    <p:restoredTop sz="94777"/>
  </p:normalViewPr>
  <p:slideViewPr>
    <p:cSldViewPr>
      <p:cViewPr varScale="1">
        <p:scale>
          <a:sx n="173" d="100"/>
          <a:sy n="173" d="100"/>
        </p:scale>
        <p:origin x="46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1" d="2"/>
          <a:sy n="1" d="2"/>
        </p:scale>
        <p:origin x="4032" y="3576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93" Type="http://schemas.microsoft.com/office/2016/11/relationships/changesInfo" Target="changesInfos/changesInfo1.xml"/><Relationship Id="rId3" Type="http://schemas.openxmlformats.org/officeDocument/2006/relationships/slide" Target="slides/slide1.xml"/><Relationship Id="rId89" Type="http://schemas.openxmlformats.org/officeDocument/2006/relationships/presProps" Target="presProps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90" Type="http://schemas.openxmlformats.org/officeDocument/2006/relationships/viewProps" Target="viewProps.xml"/><Relationship Id="rId94" Type="http://schemas.microsoft.com/office/2015/10/relationships/revisionInfo" Target="revisionInfo.xml"/><Relationship Id="rId4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ocha" userId="5585f47c-147b-42a7-988b-9ebba9784891" providerId="ADAL" clId="{6104DEC4-8ECA-DC42-A879-40510CE13A4B}"/>
    <pc:docChg chg="undo redo custSel addSld delSld modSld modMainMaster modSection">
      <pc:chgData name="David Socha" userId="5585f47c-147b-42a7-988b-9ebba9784891" providerId="ADAL" clId="{6104DEC4-8ECA-DC42-A879-40510CE13A4B}" dt="2024-07-18T05:15:15.866" v="954"/>
      <pc:docMkLst>
        <pc:docMk/>
      </pc:docMkLst>
      <pc:sldChg chg="modSp">
        <pc:chgData name="David Socha" userId="5585f47c-147b-42a7-988b-9ebba9784891" providerId="ADAL" clId="{6104DEC4-8ECA-DC42-A879-40510CE13A4B}" dt="2024-07-15T17:08:56.802" v="768"/>
        <pc:sldMkLst>
          <pc:docMk/>
          <pc:sldMk cId="2846110014" sldId="271"/>
        </pc:sldMkLst>
        <pc:picChg chg="mod">
          <ac:chgData name="David Socha" userId="5585f47c-147b-42a7-988b-9ebba9784891" providerId="ADAL" clId="{6104DEC4-8ECA-DC42-A879-40510CE13A4B}" dt="2024-07-15T17:08:18.663" v="763"/>
          <ac:picMkLst>
            <pc:docMk/>
            <pc:sldMk cId="2846110014" sldId="271"/>
            <ac:picMk id="22" creationId="{1370530B-64F1-5E24-DACF-D4B481333C7A}"/>
          </ac:picMkLst>
        </pc:picChg>
        <pc:picChg chg="mod">
          <ac:chgData name="David Socha" userId="5585f47c-147b-42a7-988b-9ebba9784891" providerId="ADAL" clId="{6104DEC4-8ECA-DC42-A879-40510CE13A4B}" dt="2024-07-15T17:08:34.608" v="765"/>
          <ac:picMkLst>
            <pc:docMk/>
            <pc:sldMk cId="2846110014" sldId="271"/>
            <ac:picMk id="23" creationId="{E4FE316B-4028-091D-9AEB-694DCCB29AC9}"/>
          </ac:picMkLst>
        </pc:picChg>
        <pc:picChg chg="mod">
          <ac:chgData name="David Socha" userId="5585f47c-147b-42a7-988b-9ebba9784891" providerId="ADAL" clId="{6104DEC4-8ECA-DC42-A879-40510CE13A4B}" dt="2024-07-15T17:08:40.771" v="766"/>
          <ac:picMkLst>
            <pc:docMk/>
            <pc:sldMk cId="2846110014" sldId="271"/>
            <ac:picMk id="24" creationId="{B686E7BD-9EF9-F0E3-64EA-1E95A54CF925}"/>
          </ac:picMkLst>
        </pc:picChg>
        <pc:picChg chg="mod">
          <ac:chgData name="David Socha" userId="5585f47c-147b-42a7-988b-9ebba9784891" providerId="ADAL" clId="{6104DEC4-8ECA-DC42-A879-40510CE13A4B}" dt="2024-07-15T17:08:56.802" v="768"/>
          <ac:picMkLst>
            <pc:docMk/>
            <pc:sldMk cId="2846110014" sldId="271"/>
            <ac:picMk id="25" creationId="{F8D2F0BF-6627-BA31-3ADD-27CAAC339670}"/>
          </ac:picMkLst>
        </pc:picChg>
        <pc:picChg chg="mod">
          <ac:chgData name="David Socha" userId="5585f47c-147b-42a7-988b-9ebba9784891" providerId="ADAL" clId="{6104DEC4-8ECA-DC42-A879-40510CE13A4B}" dt="2024-07-15T17:08:26.255" v="764"/>
          <ac:picMkLst>
            <pc:docMk/>
            <pc:sldMk cId="2846110014" sldId="271"/>
            <ac:picMk id="26" creationId="{21400CED-EE30-C5B2-B1F4-6142CFD5C1AF}"/>
          </ac:picMkLst>
        </pc:picChg>
        <pc:picChg chg="mod">
          <ac:chgData name="David Socha" userId="5585f47c-147b-42a7-988b-9ebba9784891" providerId="ADAL" clId="{6104DEC4-8ECA-DC42-A879-40510CE13A4B}" dt="2024-07-15T17:08:48.734" v="767"/>
          <ac:picMkLst>
            <pc:docMk/>
            <pc:sldMk cId="2846110014" sldId="271"/>
            <ac:picMk id="27" creationId="{C353F7E8-424D-CAB9-963B-73D358496910}"/>
          </ac:picMkLst>
        </pc:picChg>
      </pc:sldChg>
      <pc:sldChg chg="modSp mod">
        <pc:chgData name="David Socha" userId="5585f47c-147b-42a7-988b-9ebba9784891" providerId="ADAL" clId="{6104DEC4-8ECA-DC42-A879-40510CE13A4B}" dt="2024-07-15T17:26:18.251" v="812" actId="5793"/>
        <pc:sldMkLst>
          <pc:docMk/>
          <pc:sldMk cId="1253287122" sldId="274"/>
        </pc:sldMkLst>
        <pc:spChg chg="mod">
          <ac:chgData name="David Socha" userId="5585f47c-147b-42a7-988b-9ebba9784891" providerId="ADAL" clId="{6104DEC4-8ECA-DC42-A879-40510CE13A4B}" dt="2024-07-15T17:26:17.102" v="810" actId="5793"/>
          <ac:spMkLst>
            <pc:docMk/>
            <pc:sldMk cId="1253287122" sldId="274"/>
            <ac:spMk id="4" creationId="{875EF31B-18B0-03D3-44A0-EBB566421CF9}"/>
          </ac:spMkLst>
        </pc:spChg>
        <pc:spChg chg="mod">
          <ac:chgData name="David Socha" userId="5585f47c-147b-42a7-988b-9ebba9784891" providerId="ADAL" clId="{6104DEC4-8ECA-DC42-A879-40510CE13A4B}" dt="2024-07-15T17:26:18.251" v="812" actId="5793"/>
          <ac:spMkLst>
            <pc:docMk/>
            <pc:sldMk cId="1253287122" sldId="274"/>
            <ac:spMk id="6" creationId="{288E42F7-0D69-26FF-5CFA-F316A4CBCFCB}"/>
          </ac:spMkLst>
        </pc:spChg>
        <pc:spChg chg="mod">
          <ac:chgData name="David Socha" userId="5585f47c-147b-42a7-988b-9ebba9784891" providerId="ADAL" clId="{6104DEC4-8ECA-DC42-A879-40510CE13A4B}" dt="2024-07-15T17:26:15.372" v="808" actId="20577"/>
          <ac:spMkLst>
            <pc:docMk/>
            <pc:sldMk cId="1253287122" sldId="274"/>
            <ac:spMk id="7" creationId="{14EFA7DC-4552-2541-4906-DEA610865D7D}"/>
          </ac:spMkLst>
        </pc:spChg>
      </pc:sldChg>
      <pc:sldChg chg="delSp modSp mod">
        <pc:chgData name="David Socha" userId="5585f47c-147b-42a7-988b-9ebba9784891" providerId="ADAL" clId="{6104DEC4-8ECA-DC42-A879-40510CE13A4B}" dt="2024-07-18T05:12:40.693" v="950"/>
        <pc:sldMkLst>
          <pc:docMk/>
          <pc:sldMk cId="2806332265" sldId="276"/>
        </pc:sldMkLst>
        <pc:grpChg chg="del">
          <ac:chgData name="David Socha" userId="5585f47c-147b-42a7-988b-9ebba9784891" providerId="ADAL" clId="{6104DEC4-8ECA-DC42-A879-40510CE13A4B}" dt="2024-07-18T05:12:15.428" v="947" actId="165"/>
          <ac:grpSpMkLst>
            <pc:docMk/>
            <pc:sldMk cId="2806332265" sldId="276"/>
            <ac:grpSpMk id="37" creationId="{C6EE07D3-3DC7-A84B-F049-29B8B3053F75}"/>
          </ac:grpSpMkLst>
        </pc:grpChg>
        <pc:picChg chg="mod">
          <ac:chgData name="David Socha" userId="5585f47c-147b-42a7-988b-9ebba9784891" providerId="ADAL" clId="{6104DEC4-8ECA-DC42-A879-40510CE13A4B}" dt="2024-07-18T05:12:07.583" v="946"/>
          <ac:picMkLst>
            <pc:docMk/>
            <pc:sldMk cId="2806332265" sldId="276"/>
            <ac:picMk id="25" creationId="{95D5F87B-D7D8-949D-C9B8-62E04F034922}"/>
          </ac:picMkLst>
        </pc:picChg>
        <pc:picChg chg="mod">
          <ac:chgData name="David Socha" userId="5585f47c-147b-42a7-988b-9ebba9784891" providerId="ADAL" clId="{6104DEC4-8ECA-DC42-A879-40510CE13A4B}" dt="2024-07-18T05:11:49.618" v="945"/>
          <ac:picMkLst>
            <pc:docMk/>
            <pc:sldMk cId="2806332265" sldId="276"/>
            <ac:picMk id="26" creationId="{83F73AC6-7018-4331-A978-2BB4AEF61BF0}"/>
          </ac:picMkLst>
        </pc:picChg>
        <pc:picChg chg="mod">
          <ac:chgData name="David Socha" userId="5585f47c-147b-42a7-988b-9ebba9784891" providerId="ADAL" clId="{6104DEC4-8ECA-DC42-A879-40510CE13A4B}" dt="2024-07-18T05:11:43.716" v="944"/>
          <ac:picMkLst>
            <pc:docMk/>
            <pc:sldMk cId="2806332265" sldId="276"/>
            <ac:picMk id="27" creationId="{E82B9D17-0CC9-8D2F-B2B5-CC2AC16B7C84}"/>
          </ac:picMkLst>
        </pc:picChg>
        <pc:picChg chg="mod topLvl">
          <ac:chgData name="David Socha" userId="5585f47c-147b-42a7-988b-9ebba9784891" providerId="ADAL" clId="{6104DEC4-8ECA-DC42-A879-40510CE13A4B}" dt="2024-07-18T05:12:31.325" v="949"/>
          <ac:picMkLst>
            <pc:docMk/>
            <pc:sldMk cId="2806332265" sldId="276"/>
            <ac:picMk id="28" creationId="{A6A6AE70-B367-4DF4-E64F-C37B9251BC8D}"/>
          </ac:picMkLst>
        </pc:picChg>
        <pc:picChg chg="mod topLvl">
          <ac:chgData name="David Socha" userId="5585f47c-147b-42a7-988b-9ebba9784891" providerId="ADAL" clId="{6104DEC4-8ECA-DC42-A879-40510CE13A4B}" dt="2024-07-18T05:12:28.672" v="948"/>
          <ac:picMkLst>
            <pc:docMk/>
            <pc:sldMk cId="2806332265" sldId="276"/>
            <ac:picMk id="29" creationId="{73861CAF-B574-865F-CD55-7498EF96371B}"/>
          </ac:picMkLst>
        </pc:picChg>
        <pc:picChg chg="mod">
          <ac:chgData name="David Socha" userId="5585f47c-147b-42a7-988b-9ebba9784891" providerId="ADAL" clId="{6104DEC4-8ECA-DC42-A879-40510CE13A4B}" dt="2024-07-18T05:12:40.693" v="950"/>
          <ac:picMkLst>
            <pc:docMk/>
            <pc:sldMk cId="2806332265" sldId="276"/>
            <ac:picMk id="30" creationId="{189DCD1B-D317-5561-2438-835DACC60E93}"/>
          </ac:picMkLst>
        </pc:picChg>
      </pc:sldChg>
      <pc:sldChg chg="modSp">
        <pc:chgData name="David Socha" userId="5585f47c-147b-42a7-988b-9ebba9784891" providerId="ADAL" clId="{6104DEC4-8ECA-DC42-A879-40510CE13A4B}" dt="2024-07-15T17:04:27.659" v="755"/>
        <pc:sldMkLst>
          <pc:docMk/>
          <pc:sldMk cId="3371180670" sldId="280"/>
        </pc:sldMkLst>
        <pc:picChg chg="mod">
          <ac:chgData name="David Socha" userId="5585f47c-147b-42a7-988b-9ebba9784891" providerId="ADAL" clId="{6104DEC4-8ECA-DC42-A879-40510CE13A4B}" dt="2024-07-15T17:04:27.659" v="755"/>
          <ac:picMkLst>
            <pc:docMk/>
            <pc:sldMk cId="3371180670" sldId="280"/>
            <ac:picMk id="10" creationId="{0FFE5DAD-744B-FD71-C490-7A64F44AF8CC}"/>
          </ac:picMkLst>
        </pc:picChg>
        <pc:picChg chg="mod">
          <ac:chgData name="David Socha" userId="5585f47c-147b-42a7-988b-9ebba9784891" providerId="ADAL" clId="{6104DEC4-8ECA-DC42-A879-40510CE13A4B}" dt="2024-07-15T17:02:16.755" v="749"/>
          <ac:picMkLst>
            <pc:docMk/>
            <pc:sldMk cId="3371180670" sldId="280"/>
            <ac:picMk id="11" creationId="{00F32142-6CEB-B5A7-936D-64694A4EF242}"/>
          </ac:picMkLst>
        </pc:picChg>
        <pc:picChg chg="mod">
          <ac:chgData name="David Socha" userId="5585f47c-147b-42a7-988b-9ebba9784891" providerId="ADAL" clId="{6104DEC4-8ECA-DC42-A879-40510CE13A4B}" dt="2024-07-15T17:02:02.135" v="748"/>
          <ac:picMkLst>
            <pc:docMk/>
            <pc:sldMk cId="3371180670" sldId="280"/>
            <ac:picMk id="12" creationId="{60F36C7A-85EF-809D-5C16-98A91EEC972D}"/>
          </ac:picMkLst>
        </pc:picChg>
        <pc:picChg chg="mod">
          <ac:chgData name="David Socha" userId="5585f47c-147b-42a7-988b-9ebba9784891" providerId="ADAL" clId="{6104DEC4-8ECA-DC42-A879-40510CE13A4B}" dt="2024-07-15T17:04:20.065" v="754"/>
          <ac:picMkLst>
            <pc:docMk/>
            <pc:sldMk cId="3371180670" sldId="280"/>
            <ac:picMk id="13" creationId="{98738B41-1301-BE1E-7A8E-451EE2063124}"/>
          </ac:picMkLst>
        </pc:picChg>
      </pc:sldChg>
      <pc:sldChg chg="modSp">
        <pc:chgData name="David Socha" userId="5585f47c-147b-42a7-988b-9ebba9784891" providerId="ADAL" clId="{6104DEC4-8ECA-DC42-A879-40510CE13A4B}" dt="2024-07-15T17:04:39.577" v="756"/>
        <pc:sldMkLst>
          <pc:docMk/>
          <pc:sldMk cId="366143837" sldId="281"/>
        </pc:sldMkLst>
        <pc:picChg chg="mod">
          <ac:chgData name="David Socha" userId="5585f47c-147b-42a7-988b-9ebba9784891" providerId="ADAL" clId="{6104DEC4-8ECA-DC42-A879-40510CE13A4B}" dt="2024-07-15T17:02:58.709" v="750"/>
          <ac:picMkLst>
            <pc:docMk/>
            <pc:sldMk cId="366143837" sldId="281"/>
            <ac:picMk id="5" creationId="{9E01CB13-D6F8-9691-3A36-0304C84420B4}"/>
          </ac:picMkLst>
        </pc:picChg>
        <pc:picChg chg="mod">
          <ac:chgData name="David Socha" userId="5585f47c-147b-42a7-988b-9ebba9784891" providerId="ADAL" clId="{6104DEC4-8ECA-DC42-A879-40510CE13A4B}" dt="2024-07-15T17:03:31.850" v="751"/>
          <ac:picMkLst>
            <pc:docMk/>
            <pc:sldMk cId="366143837" sldId="281"/>
            <ac:picMk id="6" creationId="{A6542CCC-A802-F6BA-3C46-0308E60FC244}"/>
          </ac:picMkLst>
        </pc:picChg>
        <pc:picChg chg="mod">
          <ac:chgData name="David Socha" userId="5585f47c-147b-42a7-988b-9ebba9784891" providerId="ADAL" clId="{6104DEC4-8ECA-DC42-A879-40510CE13A4B}" dt="2024-07-15T17:04:06.781" v="753"/>
          <ac:picMkLst>
            <pc:docMk/>
            <pc:sldMk cId="366143837" sldId="281"/>
            <ac:picMk id="7" creationId="{9B432D3F-4637-26FD-E4B6-3A9DF604F551}"/>
          </ac:picMkLst>
        </pc:picChg>
        <pc:picChg chg="mod">
          <ac:chgData name="David Socha" userId="5585f47c-147b-42a7-988b-9ebba9784891" providerId="ADAL" clId="{6104DEC4-8ECA-DC42-A879-40510CE13A4B}" dt="2024-07-15T17:03:44.157" v="752"/>
          <ac:picMkLst>
            <pc:docMk/>
            <pc:sldMk cId="366143837" sldId="281"/>
            <ac:picMk id="8" creationId="{F19001A3-8332-1D99-3064-FCF5B920C8C1}"/>
          </ac:picMkLst>
        </pc:picChg>
        <pc:picChg chg="mod">
          <ac:chgData name="David Socha" userId="5585f47c-147b-42a7-988b-9ebba9784891" providerId="ADAL" clId="{6104DEC4-8ECA-DC42-A879-40510CE13A4B}" dt="2024-07-15T17:04:39.577" v="756"/>
          <ac:picMkLst>
            <pc:docMk/>
            <pc:sldMk cId="366143837" sldId="281"/>
            <ac:picMk id="9" creationId="{DDD28FBB-F76E-B843-3303-C85164F7A11D}"/>
          </ac:picMkLst>
        </pc:picChg>
      </pc:sldChg>
      <pc:sldChg chg="modSp">
        <pc:chgData name="David Socha" userId="5585f47c-147b-42a7-988b-9ebba9784891" providerId="ADAL" clId="{6104DEC4-8ECA-DC42-A879-40510CE13A4B}" dt="2024-07-15T17:06:25.520" v="762"/>
        <pc:sldMkLst>
          <pc:docMk/>
          <pc:sldMk cId="288421572" sldId="282"/>
        </pc:sldMkLst>
        <pc:picChg chg="mod">
          <ac:chgData name="David Socha" userId="5585f47c-147b-42a7-988b-9ebba9784891" providerId="ADAL" clId="{6104DEC4-8ECA-DC42-A879-40510CE13A4B}" dt="2024-07-15T17:05:40.429" v="758"/>
          <ac:picMkLst>
            <pc:docMk/>
            <pc:sldMk cId="288421572" sldId="282"/>
            <ac:picMk id="11" creationId="{47264847-82A3-04CF-F568-450AFF4FF0F9}"/>
          </ac:picMkLst>
        </pc:picChg>
        <pc:picChg chg="mod">
          <ac:chgData name="David Socha" userId="5585f47c-147b-42a7-988b-9ebba9784891" providerId="ADAL" clId="{6104DEC4-8ECA-DC42-A879-40510CE13A4B}" dt="2024-07-15T17:06:17.117" v="761"/>
          <ac:picMkLst>
            <pc:docMk/>
            <pc:sldMk cId="288421572" sldId="282"/>
            <ac:picMk id="12" creationId="{212A7CD6-D051-614A-8EAE-4D73938B09DB}"/>
          </ac:picMkLst>
        </pc:picChg>
        <pc:picChg chg="mod">
          <ac:chgData name="David Socha" userId="5585f47c-147b-42a7-988b-9ebba9784891" providerId="ADAL" clId="{6104DEC4-8ECA-DC42-A879-40510CE13A4B}" dt="2024-07-15T17:05:38.217" v="757"/>
          <ac:picMkLst>
            <pc:docMk/>
            <pc:sldMk cId="288421572" sldId="282"/>
            <ac:picMk id="13" creationId="{9AFE6942-CBEB-AC35-658C-F058B66547F2}"/>
          </ac:picMkLst>
        </pc:picChg>
        <pc:picChg chg="mod">
          <ac:chgData name="David Socha" userId="5585f47c-147b-42a7-988b-9ebba9784891" providerId="ADAL" clId="{6104DEC4-8ECA-DC42-A879-40510CE13A4B}" dt="2024-07-15T17:05:46.428" v="760"/>
          <ac:picMkLst>
            <pc:docMk/>
            <pc:sldMk cId="288421572" sldId="282"/>
            <ac:picMk id="14" creationId="{A282E305-B74A-9C1D-2778-1A8EC498F81A}"/>
          </ac:picMkLst>
        </pc:picChg>
        <pc:picChg chg="mod">
          <ac:chgData name="David Socha" userId="5585f47c-147b-42a7-988b-9ebba9784891" providerId="ADAL" clId="{6104DEC4-8ECA-DC42-A879-40510CE13A4B}" dt="2024-07-15T17:06:25.520" v="762"/>
          <ac:picMkLst>
            <pc:docMk/>
            <pc:sldMk cId="288421572" sldId="282"/>
            <ac:picMk id="15" creationId="{0AB4ABF0-5F4A-CD90-5039-929D46277BD9}"/>
          </ac:picMkLst>
        </pc:picChg>
      </pc:sldChg>
      <pc:sldChg chg="modSp">
        <pc:chgData name="David Socha" userId="5585f47c-147b-42a7-988b-9ebba9784891" providerId="ADAL" clId="{6104DEC4-8ECA-DC42-A879-40510CE13A4B}" dt="2024-07-15T17:10:01.857" v="775"/>
        <pc:sldMkLst>
          <pc:docMk/>
          <pc:sldMk cId="1004163555" sldId="283"/>
        </pc:sldMkLst>
        <pc:picChg chg="mod">
          <ac:chgData name="David Socha" userId="5585f47c-147b-42a7-988b-9ebba9784891" providerId="ADAL" clId="{6104DEC4-8ECA-DC42-A879-40510CE13A4B}" dt="2024-07-15T17:09:30.464" v="770"/>
          <ac:picMkLst>
            <pc:docMk/>
            <pc:sldMk cId="1004163555" sldId="283"/>
            <ac:picMk id="12" creationId="{987B95CE-F64D-802D-75C3-BD7DACD47ED9}"/>
          </ac:picMkLst>
        </pc:picChg>
        <pc:picChg chg="mod">
          <ac:chgData name="David Socha" userId="5585f47c-147b-42a7-988b-9ebba9784891" providerId="ADAL" clId="{6104DEC4-8ECA-DC42-A879-40510CE13A4B}" dt="2024-07-15T17:09:37.744" v="771"/>
          <ac:picMkLst>
            <pc:docMk/>
            <pc:sldMk cId="1004163555" sldId="283"/>
            <ac:picMk id="13" creationId="{636698A4-0E2B-035C-38E5-EDB897663F88}"/>
          </ac:picMkLst>
        </pc:picChg>
        <pc:picChg chg="mod">
          <ac:chgData name="David Socha" userId="5585f47c-147b-42a7-988b-9ebba9784891" providerId="ADAL" clId="{6104DEC4-8ECA-DC42-A879-40510CE13A4B}" dt="2024-07-15T17:09:23.416" v="769"/>
          <ac:picMkLst>
            <pc:docMk/>
            <pc:sldMk cId="1004163555" sldId="283"/>
            <ac:picMk id="14" creationId="{6B29193C-33BA-A8D2-6578-4CBF0A649E09}"/>
          </ac:picMkLst>
        </pc:picChg>
        <pc:picChg chg="mod">
          <ac:chgData name="David Socha" userId="5585f47c-147b-42a7-988b-9ebba9784891" providerId="ADAL" clId="{6104DEC4-8ECA-DC42-A879-40510CE13A4B}" dt="2024-07-15T17:09:43.571" v="772"/>
          <ac:picMkLst>
            <pc:docMk/>
            <pc:sldMk cId="1004163555" sldId="283"/>
            <ac:picMk id="15" creationId="{161357FD-463A-6409-FEB1-02EFA0466B42}"/>
          </ac:picMkLst>
        </pc:picChg>
        <pc:picChg chg="mod">
          <ac:chgData name="David Socha" userId="5585f47c-147b-42a7-988b-9ebba9784891" providerId="ADAL" clId="{6104DEC4-8ECA-DC42-A879-40510CE13A4B}" dt="2024-07-15T17:09:50.827" v="773"/>
          <ac:picMkLst>
            <pc:docMk/>
            <pc:sldMk cId="1004163555" sldId="283"/>
            <ac:picMk id="16" creationId="{16A32FB7-0253-5034-70CF-02828E788BBB}"/>
          </ac:picMkLst>
        </pc:picChg>
        <pc:picChg chg="mod">
          <ac:chgData name="David Socha" userId="5585f47c-147b-42a7-988b-9ebba9784891" providerId="ADAL" clId="{6104DEC4-8ECA-DC42-A879-40510CE13A4B}" dt="2024-07-15T17:10:01.857" v="775"/>
          <ac:picMkLst>
            <pc:docMk/>
            <pc:sldMk cId="1004163555" sldId="283"/>
            <ac:picMk id="17" creationId="{E4291F29-4C57-1A74-8FEF-47AA948874BE}"/>
          </ac:picMkLst>
        </pc:picChg>
        <pc:picChg chg="mod">
          <ac:chgData name="David Socha" userId="5585f47c-147b-42a7-988b-9ebba9784891" providerId="ADAL" clId="{6104DEC4-8ECA-DC42-A879-40510CE13A4B}" dt="2024-07-15T17:10:00.275" v="774"/>
          <ac:picMkLst>
            <pc:docMk/>
            <pc:sldMk cId="1004163555" sldId="283"/>
            <ac:picMk id="18" creationId="{F6E5F6BB-3577-79DA-ED01-1EC21C4BD169}"/>
          </ac:picMkLst>
        </pc:picChg>
      </pc:sldChg>
      <pc:sldChg chg="modSp mod">
        <pc:chgData name="David Socha" userId="5585f47c-147b-42a7-988b-9ebba9784891" providerId="ADAL" clId="{6104DEC4-8ECA-DC42-A879-40510CE13A4B}" dt="2024-07-15T17:26:22.871" v="814" actId="20577"/>
        <pc:sldMkLst>
          <pc:docMk/>
          <pc:sldMk cId="2452885846" sldId="284"/>
        </pc:sldMkLst>
        <pc:spChg chg="mod">
          <ac:chgData name="David Socha" userId="5585f47c-147b-42a7-988b-9ebba9784891" providerId="ADAL" clId="{6104DEC4-8ECA-DC42-A879-40510CE13A4B}" dt="2024-07-15T17:26:21.941" v="813" actId="20577"/>
          <ac:spMkLst>
            <pc:docMk/>
            <pc:sldMk cId="2452885846" sldId="284"/>
            <ac:spMk id="3" creationId="{348976E8-4451-092A-3CF1-F9D132129567}"/>
          </ac:spMkLst>
        </pc:spChg>
        <pc:spChg chg="mod">
          <ac:chgData name="David Socha" userId="5585f47c-147b-42a7-988b-9ebba9784891" providerId="ADAL" clId="{6104DEC4-8ECA-DC42-A879-40510CE13A4B}" dt="2024-07-15T17:26:22.871" v="814" actId="20577"/>
          <ac:spMkLst>
            <pc:docMk/>
            <pc:sldMk cId="2452885846" sldId="284"/>
            <ac:spMk id="5" creationId="{C9C44AC2-6C39-DEAE-29DC-2B8FF44467B4}"/>
          </ac:spMkLst>
        </pc:spChg>
        <pc:picChg chg="mod">
          <ac:chgData name="David Socha" userId="5585f47c-147b-42a7-988b-9ebba9784891" providerId="ADAL" clId="{6104DEC4-8ECA-DC42-A879-40510CE13A4B}" dt="2024-07-15T17:10:46.884" v="776"/>
          <ac:picMkLst>
            <pc:docMk/>
            <pc:sldMk cId="2452885846" sldId="284"/>
            <ac:picMk id="11" creationId="{9F870540-36FB-5CED-28E2-D846C81E3302}"/>
          </ac:picMkLst>
        </pc:picChg>
        <pc:picChg chg="mod">
          <ac:chgData name="David Socha" userId="5585f47c-147b-42a7-988b-9ebba9784891" providerId="ADAL" clId="{6104DEC4-8ECA-DC42-A879-40510CE13A4B}" dt="2024-07-15T17:10:54.284" v="777"/>
          <ac:picMkLst>
            <pc:docMk/>
            <pc:sldMk cId="2452885846" sldId="284"/>
            <ac:picMk id="12" creationId="{41765FA5-E723-6D74-3D02-00E7AF6989B8}"/>
          </ac:picMkLst>
        </pc:picChg>
      </pc:sldChg>
      <pc:sldChg chg="modSp mod">
        <pc:chgData name="David Socha" userId="5585f47c-147b-42a7-988b-9ebba9784891" providerId="ADAL" clId="{6104DEC4-8ECA-DC42-A879-40510CE13A4B}" dt="2024-07-15T17:26:29.269" v="816" actId="20577"/>
        <pc:sldMkLst>
          <pc:docMk/>
          <pc:sldMk cId="1966467109" sldId="285"/>
        </pc:sldMkLst>
        <pc:spChg chg="mod">
          <ac:chgData name="David Socha" userId="5585f47c-147b-42a7-988b-9ebba9784891" providerId="ADAL" clId="{6104DEC4-8ECA-DC42-A879-40510CE13A4B}" dt="2024-07-15T17:26:26.333" v="815" actId="20577"/>
          <ac:spMkLst>
            <pc:docMk/>
            <pc:sldMk cId="1966467109" sldId="285"/>
            <ac:spMk id="3" creationId="{7345CC0C-4F33-EFCD-C32F-D56F4232ACCC}"/>
          </ac:spMkLst>
        </pc:spChg>
        <pc:spChg chg="mod">
          <ac:chgData name="David Socha" userId="5585f47c-147b-42a7-988b-9ebba9784891" providerId="ADAL" clId="{6104DEC4-8ECA-DC42-A879-40510CE13A4B}" dt="2024-07-15T17:26:29.269" v="816" actId="20577"/>
          <ac:spMkLst>
            <pc:docMk/>
            <pc:sldMk cId="1966467109" sldId="285"/>
            <ac:spMk id="4" creationId="{654CE3DE-5FD7-2D7E-D971-248A585207B3}"/>
          </ac:spMkLst>
        </pc:spChg>
        <pc:picChg chg="mod">
          <ac:chgData name="David Socha" userId="5585f47c-147b-42a7-988b-9ebba9784891" providerId="ADAL" clId="{6104DEC4-8ECA-DC42-A879-40510CE13A4B}" dt="2024-07-15T17:11:38.906" v="779"/>
          <ac:picMkLst>
            <pc:docMk/>
            <pc:sldMk cId="1966467109" sldId="285"/>
            <ac:picMk id="6" creationId="{820D936B-D271-D4FE-159F-F7D0B82AF1C1}"/>
          </ac:picMkLst>
        </pc:picChg>
        <pc:picChg chg="mod">
          <ac:chgData name="David Socha" userId="5585f47c-147b-42a7-988b-9ebba9784891" providerId="ADAL" clId="{6104DEC4-8ECA-DC42-A879-40510CE13A4B}" dt="2024-07-15T17:11:15.018" v="778"/>
          <ac:picMkLst>
            <pc:docMk/>
            <pc:sldMk cId="1966467109" sldId="285"/>
            <ac:picMk id="7" creationId="{C7BADA5E-806C-417C-CF3E-A28A3F5B0759}"/>
          </ac:picMkLst>
        </pc:picChg>
        <pc:picChg chg="mod">
          <ac:chgData name="David Socha" userId="5585f47c-147b-42a7-988b-9ebba9784891" providerId="ADAL" clId="{6104DEC4-8ECA-DC42-A879-40510CE13A4B}" dt="2024-07-15T17:12:06.901" v="780"/>
          <ac:picMkLst>
            <pc:docMk/>
            <pc:sldMk cId="1966467109" sldId="285"/>
            <ac:picMk id="8" creationId="{EDEC1E4E-6706-4BF3-68D5-3D2C56A8028B}"/>
          </ac:picMkLst>
        </pc:picChg>
      </pc:sldChg>
      <pc:sldChg chg="modSp mod">
        <pc:chgData name="David Socha" userId="5585f47c-147b-42a7-988b-9ebba9784891" providerId="ADAL" clId="{6104DEC4-8ECA-DC42-A879-40510CE13A4B}" dt="2024-07-15T17:26:38.712" v="819" actId="20577"/>
        <pc:sldMkLst>
          <pc:docMk/>
          <pc:sldMk cId="3199768393" sldId="286"/>
        </pc:sldMkLst>
        <pc:spChg chg="mod">
          <ac:chgData name="David Socha" userId="5585f47c-147b-42a7-988b-9ebba9784891" providerId="ADAL" clId="{6104DEC4-8ECA-DC42-A879-40510CE13A4B}" dt="2024-07-15T17:26:36.803" v="817" actId="20577"/>
          <ac:spMkLst>
            <pc:docMk/>
            <pc:sldMk cId="3199768393" sldId="286"/>
            <ac:spMk id="3" creationId="{2429BE7F-BB8D-E075-AA1A-80EFC4F115ED}"/>
          </ac:spMkLst>
        </pc:spChg>
        <pc:spChg chg="mod">
          <ac:chgData name="David Socha" userId="5585f47c-147b-42a7-988b-9ebba9784891" providerId="ADAL" clId="{6104DEC4-8ECA-DC42-A879-40510CE13A4B}" dt="2024-07-15T17:26:38.712" v="819" actId="20577"/>
          <ac:spMkLst>
            <pc:docMk/>
            <pc:sldMk cId="3199768393" sldId="286"/>
            <ac:spMk id="4" creationId="{A22CB695-483B-A4AF-44CF-BC4DA14E0CE8}"/>
          </ac:spMkLst>
        </pc:spChg>
        <pc:spChg chg="mod">
          <ac:chgData name="David Socha" userId="5585f47c-147b-42a7-988b-9ebba9784891" providerId="ADAL" clId="{6104DEC4-8ECA-DC42-A879-40510CE13A4B}" dt="2024-07-15T17:26:37.869" v="818" actId="20577"/>
          <ac:spMkLst>
            <pc:docMk/>
            <pc:sldMk cId="3199768393" sldId="286"/>
            <ac:spMk id="5" creationId="{8089042D-B90C-F281-8424-4ECD54674623}"/>
          </ac:spMkLst>
        </pc:spChg>
      </pc:sldChg>
      <pc:sldChg chg="modSp mod">
        <pc:chgData name="David Socha" userId="5585f47c-147b-42a7-988b-9ebba9784891" providerId="ADAL" clId="{6104DEC4-8ECA-DC42-A879-40510CE13A4B}" dt="2024-07-15T17:26:44.561" v="823" actId="20577"/>
        <pc:sldMkLst>
          <pc:docMk/>
          <pc:sldMk cId="1779846777" sldId="287"/>
        </pc:sldMkLst>
        <pc:spChg chg="mod">
          <ac:chgData name="David Socha" userId="5585f47c-147b-42a7-988b-9ebba9784891" providerId="ADAL" clId="{6104DEC4-8ECA-DC42-A879-40510CE13A4B}" dt="2024-07-15T17:26:42.145" v="820" actId="20577"/>
          <ac:spMkLst>
            <pc:docMk/>
            <pc:sldMk cId="1779846777" sldId="287"/>
            <ac:spMk id="3" creationId="{5F365D6B-2428-9C8A-6822-EA5BA2E5A60A}"/>
          </ac:spMkLst>
        </pc:spChg>
        <pc:spChg chg="mod">
          <ac:chgData name="David Socha" userId="5585f47c-147b-42a7-988b-9ebba9784891" providerId="ADAL" clId="{6104DEC4-8ECA-DC42-A879-40510CE13A4B}" dt="2024-07-15T17:26:44.561" v="823" actId="20577"/>
          <ac:spMkLst>
            <pc:docMk/>
            <pc:sldMk cId="1779846777" sldId="287"/>
            <ac:spMk id="4" creationId="{BB3AAD9E-F862-6E62-084A-14E56681376E}"/>
          </ac:spMkLst>
        </pc:spChg>
        <pc:spChg chg="mod">
          <ac:chgData name="David Socha" userId="5585f47c-147b-42a7-988b-9ebba9784891" providerId="ADAL" clId="{6104DEC4-8ECA-DC42-A879-40510CE13A4B}" dt="2024-07-15T17:26:43.161" v="822" actId="5793"/>
          <ac:spMkLst>
            <pc:docMk/>
            <pc:sldMk cId="1779846777" sldId="287"/>
            <ac:spMk id="5" creationId="{A800A82F-148A-877F-8B67-B8F818C8091A}"/>
          </ac:spMkLst>
        </pc:spChg>
        <pc:picChg chg="mod">
          <ac:chgData name="David Socha" userId="5585f47c-147b-42a7-988b-9ebba9784891" providerId="ADAL" clId="{6104DEC4-8ECA-DC42-A879-40510CE13A4B}" dt="2024-07-15T17:14:31.304" v="782"/>
          <ac:picMkLst>
            <pc:docMk/>
            <pc:sldMk cId="1779846777" sldId="287"/>
            <ac:picMk id="8" creationId="{5196FE99-208C-64BA-D501-E27F1E34C8DE}"/>
          </ac:picMkLst>
        </pc:picChg>
        <pc:picChg chg="mod">
          <ac:chgData name="David Socha" userId="5585f47c-147b-42a7-988b-9ebba9784891" providerId="ADAL" clId="{6104DEC4-8ECA-DC42-A879-40510CE13A4B}" dt="2024-07-15T17:14:24.220" v="781"/>
          <ac:picMkLst>
            <pc:docMk/>
            <pc:sldMk cId="1779846777" sldId="287"/>
            <ac:picMk id="10" creationId="{5B0FA4B9-4CB4-9C9A-C5AD-04E8FEB0C496}"/>
          </ac:picMkLst>
        </pc:picChg>
      </pc:sldChg>
      <pc:sldChg chg="modSp">
        <pc:chgData name="David Socha" userId="5585f47c-147b-42a7-988b-9ebba9784891" providerId="ADAL" clId="{6104DEC4-8ECA-DC42-A879-40510CE13A4B}" dt="2024-07-18T05:15:15.866" v="954"/>
        <pc:sldMkLst>
          <pc:docMk/>
          <pc:sldMk cId="1007839249" sldId="289"/>
        </pc:sldMkLst>
        <pc:picChg chg="mod">
          <ac:chgData name="David Socha" userId="5585f47c-147b-42a7-988b-9ebba9784891" providerId="ADAL" clId="{6104DEC4-8ECA-DC42-A879-40510CE13A4B}" dt="2024-07-18T05:14:55.330" v="952"/>
          <ac:picMkLst>
            <pc:docMk/>
            <pc:sldMk cId="1007839249" sldId="289"/>
            <ac:picMk id="7" creationId="{F9F28852-2339-8F76-D9B2-AAC719F12464}"/>
          </ac:picMkLst>
        </pc:picChg>
        <pc:picChg chg="mod">
          <ac:chgData name="David Socha" userId="5585f47c-147b-42a7-988b-9ebba9784891" providerId="ADAL" clId="{6104DEC4-8ECA-DC42-A879-40510CE13A4B}" dt="2024-07-18T05:14:46.030" v="951"/>
          <ac:picMkLst>
            <pc:docMk/>
            <pc:sldMk cId="1007839249" sldId="289"/>
            <ac:picMk id="9" creationId="{B9A799EE-43A3-F7DC-C3ED-4083920B4C5A}"/>
          </ac:picMkLst>
        </pc:picChg>
        <pc:picChg chg="mod">
          <ac:chgData name="David Socha" userId="5585f47c-147b-42a7-988b-9ebba9784891" providerId="ADAL" clId="{6104DEC4-8ECA-DC42-A879-40510CE13A4B}" dt="2024-07-18T05:15:15.866" v="954"/>
          <ac:picMkLst>
            <pc:docMk/>
            <pc:sldMk cId="1007839249" sldId="289"/>
            <ac:picMk id="15" creationId="{C6877D4A-ADDD-EC2E-8E4B-44C24140AC68}"/>
          </ac:picMkLst>
        </pc:picChg>
        <pc:picChg chg="mod">
          <ac:chgData name="David Socha" userId="5585f47c-147b-42a7-988b-9ebba9784891" providerId="ADAL" clId="{6104DEC4-8ECA-DC42-A879-40510CE13A4B}" dt="2024-07-18T05:15:13.426" v="953"/>
          <ac:picMkLst>
            <pc:docMk/>
            <pc:sldMk cId="1007839249" sldId="289"/>
            <ac:picMk id="16" creationId="{5A18AA1C-ACF0-600D-7FA3-3AE717D78FA8}"/>
          </ac:picMkLst>
        </pc:picChg>
      </pc:sldChg>
      <pc:sldChg chg="modSp">
        <pc:chgData name="David Socha" userId="5585f47c-147b-42a7-988b-9ebba9784891" providerId="ADAL" clId="{6104DEC4-8ECA-DC42-A879-40510CE13A4B}" dt="2024-07-18T05:06:31.596" v="943"/>
        <pc:sldMkLst>
          <pc:docMk/>
          <pc:sldMk cId="2515835332" sldId="293"/>
        </pc:sldMkLst>
        <pc:picChg chg="mod">
          <ac:chgData name="David Socha" userId="5585f47c-147b-42a7-988b-9ebba9784891" providerId="ADAL" clId="{6104DEC4-8ECA-DC42-A879-40510CE13A4B}" dt="2024-07-18T05:01:12.264" v="940"/>
          <ac:picMkLst>
            <pc:docMk/>
            <pc:sldMk cId="2515835332" sldId="293"/>
            <ac:picMk id="11" creationId="{6DC45EEF-CA76-9184-BFA5-0E21B34348E5}"/>
          </ac:picMkLst>
        </pc:picChg>
        <pc:picChg chg="mod">
          <ac:chgData name="David Socha" userId="5585f47c-147b-42a7-988b-9ebba9784891" providerId="ADAL" clId="{6104DEC4-8ECA-DC42-A879-40510CE13A4B}" dt="2024-07-18T05:01:22.945" v="941"/>
          <ac:picMkLst>
            <pc:docMk/>
            <pc:sldMk cId="2515835332" sldId="293"/>
            <ac:picMk id="12" creationId="{36C4384D-02C3-7BD9-5E8E-D8759F1B7CB0}"/>
          </ac:picMkLst>
        </pc:picChg>
        <pc:picChg chg="mod">
          <ac:chgData name="David Socha" userId="5585f47c-147b-42a7-988b-9ebba9784891" providerId="ADAL" clId="{6104DEC4-8ECA-DC42-A879-40510CE13A4B}" dt="2024-07-18T05:02:08.058" v="942"/>
          <ac:picMkLst>
            <pc:docMk/>
            <pc:sldMk cId="2515835332" sldId="293"/>
            <ac:picMk id="13" creationId="{386B9499-17E4-E64D-E9CA-571E5EDC0A91}"/>
          </ac:picMkLst>
        </pc:picChg>
        <pc:picChg chg="mod">
          <ac:chgData name="David Socha" userId="5585f47c-147b-42a7-988b-9ebba9784891" providerId="ADAL" clId="{6104DEC4-8ECA-DC42-A879-40510CE13A4B}" dt="2024-07-18T05:06:31.596" v="943"/>
          <ac:picMkLst>
            <pc:docMk/>
            <pc:sldMk cId="2515835332" sldId="293"/>
            <ac:picMk id="14" creationId="{F25F98A4-8750-0C9D-B9AD-91F15EEF5434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40:42.562" v="581"/>
        <pc:sldMkLst>
          <pc:docMk/>
          <pc:sldMk cId="573110204" sldId="305"/>
        </pc:sldMkLst>
        <pc:spChg chg="add del mod">
          <ac:chgData name="David Socha" userId="5585f47c-147b-42a7-988b-9ebba9784891" providerId="ADAL" clId="{6104DEC4-8ECA-DC42-A879-40510CE13A4B}" dt="2024-07-15T16:40:42.562" v="581"/>
          <ac:spMkLst>
            <pc:docMk/>
            <pc:sldMk cId="573110204" sldId="305"/>
            <ac:spMk id="5" creationId="{03AB646A-2DC1-3744-79A1-68B9DC6D2D90}"/>
          </ac:spMkLst>
        </pc:spChg>
      </pc:sldChg>
      <pc:sldChg chg="addSp delSp modSp mod chgLayout">
        <pc:chgData name="David Socha" userId="5585f47c-147b-42a7-988b-9ebba9784891" providerId="ADAL" clId="{6104DEC4-8ECA-DC42-A879-40510CE13A4B}" dt="2024-07-15T16:12:05.365" v="359" actId="1076"/>
        <pc:sldMkLst>
          <pc:docMk/>
          <pc:sldMk cId="2873557911" sldId="306"/>
        </pc:sldMkLst>
        <pc:spChg chg="add mod ord">
          <ac:chgData name="David Socha" userId="5585f47c-147b-42a7-988b-9ebba9784891" providerId="ADAL" clId="{6104DEC4-8ECA-DC42-A879-40510CE13A4B}" dt="2024-07-15T16:11:08.220" v="350" actId="20577"/>
          <ac:spMkLst>
            <pc:docMk/>
            <pc:sldMk cId="2873557911" sldId="306"/>
            <ac:spMk id="2" creationId="{CA9DABEA-73E8-E07A-4728-559A0EB6E193}"/>
          </ac:spMkLst>
        </pc:spChg>
        <pc:spChg chg="add mod ord">
          <ac:chgData name="David Socha" userId="5585f47c-147b-42a7-988b-9ebba9784891" providerId="ADAL" clId="{6104DEC4-8ECA-DC42-A879-40510CE13A4B}" dt="2024-07-15T16:11:24.782" v="351"/>
          <ac:spMkLst>
            <pc:docMk/>
            <pc:sldMk cId="2873557911" sldId="306"/>
            <ac:spMk id="3" creationId="{462362CD-F164-C86A-1D01-3A9C98B12BA7}"/>
          </ac:spMkLst>
        </pc:spChg>
        <pc:spChg chg="mod ord">
          <ac:chgData name="David Socha" userId="5585f47c-147b-42a7-988b-9ebba9784891" providerId="ADAL" clId="{6104DEC4-8ECA-DC42-A879-40510CE13A4B}" dt="2024-07-15T16:10:40.966" v="339" actId="700"/>
          <ac:spMkLst>
            <pc:docMk/>
            <pc:sldMk cId="2873557911" sldId="306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10:40.966" v="339" actId="700"/>
          <ac:spMkLst>
            <pc:docMk/>
            <pc:sldMk cId="2873557911" sldId="306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11:45.116" v="355" actId="1076"/>
          <ac:picMkLst>
            <pc:docMk/>
            <pc:sldMk cId="2873557911" sldId="306"/>
            <ac:picMk id="6" creationId="{FC587ED9-4829-79D1-B5A0-015FA1670525}"/>
          </ac:picMkLst>
        </pc:picChg>
        <pc:picChg chg="add mod">
          <ac:chgData name="David Socha" userId="5585f47c-147b-42a7-988b-9ebba9784891" providerId="ADAL" clId="{6104DEC4-8ECA-DC42-A879-40510CE13A4B}" dt="2024-07-15T16:11:54.341" v="357" actId="14100"/>
          <ac:picMkLst>
            <pc:docMk/>
            <pc:sldMk cId="2873557911" sldId="306"/>
            <ac:picMk id="7" creationId="{AB6D79F4-B51E-1AB0-D907-833E6AE8D8E7}"/>
          </ac:picMkLst>
        </pc:picChg>
        <pc:picChg chg="add mod">
          <ac:chgData name="David Socha" userId="5585f47c-147b-42a7-988b-9ebba9784891" providerId="ADAL" clId="{6104DEC4-8ECA-DC42-A879-40510CE13A4B}" dt="2024-07-15T16:12:05.365" v="359" actId="1076"/>
          <ac:picMkLst>
            <pc:docMk/>
            <pc:sldMk cId="2873557911" sldId="306"/>
            <ac:picMk id="8" creationId="{C6540853-C3C9-0829-2AD2-5E8F4930A401}"/>
          </ac:picMkLst>
        </pc:picChg>
        <pc:picChg chg="add mod">
          <ac:chgData name="David Socha" userId="5585f47c-147b-42a7-988b-9ebba9784891" providerId="ADAL" clId="{6104DEC4-8ECA-DC42-A879-40510CE13A4B}" dt="2024-07-15T16:11:59.486" v="358" actId="1076"/>
          <ac:picMkLst>
            <pc:docMk/>
            <pc:sldMk cId="2873557911" sldId="306"/>
            <ac:picMk id="9" creationId="{BD63DB7F-8C6A-D972-8601-36AF1293F94E}"/>
          </ac:picMkLst>
        </pc:picChg>
      </pc:sldChg>
      <pc:sldChg chg="addSp modSp mod">
        <pc:chgData name="David Socha" userId="5585f47c-147b-42a7-988b-9ebba9784891" providerId="ADAL" clId="{6104DEC4-8ECA-DC42-A879-40510CE13A4B}" dt="2024-07-15T16:12:27.682" v="363" actId="14100"/>
        <pc:sldMkLst>
          <pc:docMk/>
          <pc:sldMk cId="1288173164" sldId="307"/>
        </pc:sldMkLst>
        <pc:spChg chg="mod">
          <ac:chgData name="David Socha" userId="5585f47c-147b-42a7-988b-9ebba9784891" providerId="ADAL" clId="{6104DEC4-8ECA-DC42-A879-40510CE13A4B}" dt="2024-07-15T16:12:16.643" v="360"/>
          <ac:spMkLst>
            <pc:docMk/>
            <pc:sldMk cId="1288173164" sldId="307"/>
            <ac:spMk id="3" creationId="{DD983E75-8C4D-4F21-8408-AB4365329D0D}"/>
          </ac:spMkLst>
        </pc:spChg>
        <pc:picChg chg="add mod">
          <ac:chgData name="David Socha" userId="5585f47c-147b-42a7-988b-9ebba9784891" providerId="ADAL" clId="{6104DEC4-8ECA-DC42-A879-40510CE13A4B}" dt="2024-07-15T16:12:27.682" v="363" actId="14100"/>
          <ac:picMkLst>
            <pc:docMk/>
            <pc:sldMk cId="1288173164" sldId="307"/>
            <ac:picMk id="4" creationId="{E63916B1-DB3E-C47B-03A3-4CFBC62F6B46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8:20.829" v="664" actId="1076"/>
        <pc:sldMkLst>
          <pc:docMk/>
          <pc:sldMk cId="1596104801" sldId="309"/>
        </pc:sldMkLst>
        <pc:spChg chg="add mod ord">
          <ac:chgData name="David Socha" userId="5585f47c-147b-42a7-988b-9ebba9784891" providerId="ADAL" clId="{6104DEC4-8ECA-DC42-A879-40510CE13A4B}" dt="2024-07-15T16:47:52.239" v="658"/>
          <ac:spMkLst>
            <pc:docMk/>
            <pc:sldMk cId="1596104801" sldId="309"/>
            <ac:spMk id="3" creationId="{D711C52C-062B-273D-4753-146B7DDB9630}"/>
          </ac:spMkLst>
        </pc:spChg>
        <pc:spChg chg="mod ord">
          <ac:chgData name="David Socha" userId="5585f47c-147b-42a7-988b-9ebba9784891" providerId="ADAL" clId="{6104DEC4-8ECA-DC42-A879-40510CE13A4B}" dt="2024-07-15T16:47:43.909" v="657" actId="700"/>
          <ac:spMkLst>
            <pc:docMk/>
            <pc:sldMk cId="1596104801" sldId="309"/>
            <ac:spMk id="4" creationId="{CDD20F46-993A-4009-F9F7-C26EAAD9A942}"/>
          </ac:spMkLst>
        </pc:spChg>
        <pc:spChg chg="del">
          <ac:chgData name="David Socha" userId="5585f47c-147b-42a7-988b-9ebba9784891" providerId="ADAL" clId="{6104DEC4-8ECA-DC42-A879-40510CE13A4B}" dt="2024-07-15T16:47:43.909" v="657" actId="700"/>
          <ac:spMkLst>
            <pc:docMk/>
            <pc:sldMk cId="1596104801" sldId="309"/>
            <ac:spMk id="5" creationId="{4F7D85BE-9FAA-5ECD-2DFF-B4F4F8B75A40}"/>
          </ac:spMkLst>
        </pc:spChg>
        <pc:spChg chg="add mod ord">
          <ac:chgData name="David Socha" userId="5585f47c-147b-42a7-988b-9ebba9784891" providerId="ADAL" clId="{6104DEC4-8ECA-DC42-A879-40510CE13A4B}" dt="2024-07-15T16:48:04.478" v="659"/>
          <ac:spMkLst>
            <pc:docMk/>
            <pc:sldMk cId="1596104801" sldId="309"/>
            <ac:spMk id="6" creationId="{FFB56495-4117-C2D7-0462-64243157D9A2}"/>
          </ac:spMkLst>
        </pc:spChg>
        <pc:spChg chg="add del mod">
          <ac:chgData name="David Socha" userId="5585f47c-147b-42a7-988b-9ebba9784891" providerId="ADAL" clId="{6104DEC4-8ECA-DC42-A879-40510CE13A4B}" dt="2024-07-15T16:48:11.987" v="662" actId="478"/>
          <ac:spMkLst>
            <pc:docMk/>
            <pc:sldMk cId="1596104801" sldId="309"/>
            <ac:spMk id="7" creationId="{756DEAB7-0CCC-5E90-3C3C-A20622475B87}"/>
          </ac:spMkLst>
        </pc:spChg>
        <pc:picChg chg="add mod">
          <ac:chgData name="David Socha" userId="5585f47c-147b-42a7-988b-9ebba9784891" providerId="ADAL" clId="{6104DEC4-8ECA-DC42-A879-40510CE13A4B}" dt="2024-07-15T16:47:37.563" v="656" actId="1076"/>
          <ac:picMkLst>
            <pc:docMk/>
            <pc:sldMk cId="1596104801" sldId="309"/>
            <ac:picMk id="2" creationId="{411F0EE9-8CB8-4179-47F0-D4A2049D293E}"/>
          </ac:picMkLst>
        </pc:picChg>
        <pc:picChg chg="add mod">
          <ac:chgData name="David Socha" userId="5585f47c-147b-42a7-988b-9ebba9784891" providerId="ADAL" clId="{6104DEC4-8ECA-DC42-A879-40510CE13A4B}" dt="2024-07-15T16:48:16.478" v="663" actId="1076"/>
          <ac:picMkLst>
            <pc:docMk/>
            <pc:sldMk cId="1596104801" sldId="309"/>
            <ac:picMk id="8" creationId="{1E51C5C5-1A0A-95E3-4228-5E8B46F6D4A5}"/>
          </ac:picMkLst>
        </pc:picChg>
        <pc:picChg chg="add mod">
          <ac:chgData name="David Socha" userId="5585f47c-147b-42a7-988b-9ebba9784891" providerId="ADAL" clId="{6104DEC4-8ECA-DC42-A879-40510CE13A4B}" dt="2024-07-15T16:48:20.829" v="664" actId="1076"/>
          <ac:picMkLst>
            <pc:docMk/>
            <pc:sldMk cId="1596104801" sldId="309"/>
            <ac:picMk id="9" creationId="{81A63322-002D-0FFF-DCDF-9E1D7EDF0BA9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7:31:26.237" v="849" actId="20577"/>
        <pc:sldMkLst>
          <pc:docMk/>
          <pc:sldMk cId="58525653" sldId="310"/>
        </pc:sldMkLst>
        <pc:spChg chg="add del mod">
          <ac:chgData name="David Socha" userId="5585f47c-147b-42a7-988b-9ebba9784891" providerId="ADAL" clId="{6104DEC4-8ECA-DC42-A879-40510CE13A4B}" dt="2024-07-15T16:49:47.415" v="676"/>
          <ac:spMkLst>
            <pc:docMk/>
            <pc:sldMk cId="58525653" sldId="310"/>
            <ac:spMk id="3" creationId="{6F761077-B5B3-E9B8-076B-222EBD78A6E9}"/>
          </ac:spMkLst>
        </pc:spChg>
        <pc:spChg chg="mod">
          <ac:chgData name="David Socha" userId="5585f47c-147b-42a7-988b-9ebba9784891" providerId="ADAL" clId="{6104DEC4-8ECA-DC42-A879-40510CE13A4B}" dt="2024-07-15T17:31:26.237" v="849" actId="20577"/>
          <ac:spMkLst>
            <pc:docMk/>
            <pc:sldMk cId="58525653" sldId="310"/>
            <ac:spMk id="5" creationId="{0969D55F-CC54-D839-D74C-984F05C3DA09}"/>
          </ac:spMkLst>
        </pc:spChg>
        <pc:picChg chg="add mod">
          <ac:chgData name="David Socha" userId="5585f47c-147b-42a7-988b-9ebba9784891" providerId="ADAL" clId="{6104DEC4-8ECA-DC42-A879-40510CE13A4B}" dt="2024-07-15T16:51:41.760" v="703" actId="14100"/>
          <ac:picMkLst>
            <pc:docMk/>
            <pc:sldMk cId="58525653" sldId="310"/>
            <ac:picMk id="2" creationId="{96BC8C8D-8FC3-45FE-C3DC-804E2D8C708D}"/>
          </ac:picMkLst>
        </pc:picChg>
        <pc:picChg chg="add mod modCrop">
          <ac:chgData name="David Socha" userId="5585f47c-147b-42a7-988b-9ebba9784891" providerId="ADAL" clId="{6104DEC4-8ECA-DC42-A879-40510CE13A4B}" dt="2024-07-15T16:51:38.477" v="702" actId="1076"/>
          <ac:picMkLst>
            <pc:docMk/>
            <pc:sldMk cId="58525653" sldId="310"/>
            <ac:picMk id="6" creationId="{03708B01-081C-157D-25A6-C3B65ADA2C06}"/>
          </ac:picMkLst>
        </pc:picChg>
        <pc:picChg chg="add mod modCrop">
          <ac:chgData name="David Socha" userId="5585f47c-147b-42a7-988b-9ebba9784891" providerId="ADAL" clId="{6104DEC4-8ECA-DC42-A879-40510CE13A4B}" dt="2024-07-15T16:50:34.380" v="686" actId="732"/>
          <ac:picMkLst>
            <pc:docMk/>
            <pc:sldMk cId="58525653" sldId="310"/>
            <ac:picMk id="7" creationId="{07776BC6-AE62-B52B-604A-8945DC875BE5}"/>
          </ac:picMkLst>
        </pc:picChg>
        <pc:picChg chg="add mod">
          <ac:chgData name="David Socha" userId="5585f47c-147b-42a7-988b-9ebba9784891" providerId="ADAL" clId="{6104DEC4-8ECA-DC42-A879-40510CE13A4B}" dt="2024-07-15T17:31:24.372" v="848" actId="1076"/>
          <ac:picMkLst>
            <pc:docMk/>
            <pc:sldMk cId="58525653" sldId="310"/>
            <ac:picMk id="8" creationId="{4DA20F21-A12B-632F-1542-669B16227C9A}"/>
          </ac:picMkLst>
        </pc:picChg>
        <pc:picChg chg="add mod">
          <ac:chgData name="David Socha" userId="5585f47c-147b-42a7-988b-9ebba9784891" providerId="ADAL" clId="{6104DEC4-8ECA-DC42-A879-40510CE13A4B}" dt="2024-07-15T16:51:58.665" v="704" actId="14100"/>
          <ac:picMkLst>
            <pc:docMk/>
            <pc:sldMk cId="58525653" sldId="310"/>
            <ac:picMk id="9" creationId="{B4442B8C-FFE4-D68E-F74A-DF2266755091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54:03.632" v="720" actId="1076"/>
        <pc:sldMkLst>
          <pc:docMk/>
          <pc:sldMk cId="2795924937" sldId="311"/>
        </pc:sldMkLst>
        <pc:spChg chg="add mod ord">
          <ac:chgData name="David Socha" userId="5585f47c-147b-42a7-988b-9ebba9784891" providerId="ADAL" clId="{6104DEC4-8ECA-DC42-A879-40510CE13A4B}" dt="2024-07-15T16:52:37.775" v="708"/>
          <ac:spMkLst>
            <pc:docMk/>
            <pc:sldMk cId="2795924937" sldId="311"/>
            <ac:spMk id="2" creationId="{4A3A9773-A2C9-4443-3C33-51D26CB47B71}"/>
          </ac:spMkLst>
        </pc:spChg>
        <pc:spChg chg="add mod ord">
          <ac:chgData name="David Socha" userId="5585f47c-147b-42a7-988b-9ebba9784891" providerId="ADAL" clId="{6104DEC4-8ECA-DC42-A879-40510CE13A4B}" dt="2024-07-15T16:53:08.777" v="709"/>
          <ac:spMkLst>
            <pc:docMk/>
            <pc:sldMk cId="2795924937" sldId="311"/>
            <ac:spMk id="3" creationId="{C510ED8B-A688-180D-D93F-FB3A4E0D0935}"/>
          </ac:spMkLst>
        </pc:spChg>
        <pc:spChg chg="mod ord">
          <ac:chgData name="David Socha" userId="5585f47c-147b-42a7-988b-9ebba9784891" providerId="ADAL" clId="{6104DEC4-8ECA-DC42-A879-40510CE13A4B}" dt="2024-07-15T16:52:24.464" v="707" actId="700"/>
          <ac:spMkLst>
            <pc:docMk/>
            <pc:sldMk cId="2795924937" sldId="311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52:24.464" v="707" actId="700"/>
          <ac:spMkLst>
            <pc:docMk/>
            <pc:sldMk cId="2795924937" sldId="311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54:03.632" v="720" actId="1076"/>
          <ac:picMkLst>
            <pc:docMk/>
            <pc:sldMk cId="2795924937" sldId="311"/>
            <ac:picMk id="6" creationId="{080E5EE4-6D9F-E4C7-0935-2DE4841BED32}"/>
          </ac:picMkLst>
        </pc:picChg>
        <pc:picChg chg="add mod">
          <ac:chgData name="David Socha" userId="5585f47c-147b-42a7-988b-9ebba9784891" providerId="ADAL" clId="{6104DEC4-8ECA-DC42-A879-40510CE13A4B}" dt="2024-07-15T16:53:37.497" v="714" actId="14100"/>
          <ac:picMkLst>
            <pc:docMk/>
            <pc:sldMk cId="2795924937" sldId="311"/>
            <ac:picMk id="7" creationId="{08040C2B-CC59-1BEA-18E6-D9FA105330C7}"/>
          </ac:picMkLst>
        </pc:picChg>
        <pc:picChg chg="add mod">
          <ac:chgData name="David Socha" userId="5585f47c-147b-42a7-988b-9ebba9784891" providerId="ADAL" clId="{6104DEC4-8ECA-DC42-A879-40510CE13A4B}" dt="2024-07-15T16:54:01.285" v="719" actId="1076"/>
          <ac:picMkLst>
            <pc:docMk/>
            <pc:sldMk cId="2795924937" sldId="311"/>
            <ac:picMk id="8" creationId="{B0BBC8D4-5D8B-0C40-5226-1A5C8DD83DB2}"/>
          </ac:picMkLst>
        </pc:picChg>
      </pc:sldChg>
      <pc:sldChg chg="addSp modSp mod">
        <pc:chgData name="David Socha" userId="5585f47c-147b-42a7-988b-9ebba9784891" providerId="ADAL" clId="{6104DEC4-8ECA-DC42-A879-40510CE13A4B}" dt="2024-07-15T16:55:19.607" v="731" actId="1076"/>
        <pc:sldMkLst>
          <pc:docMk/>
          <pc:sldMk cId="1940598568" sldId="312"/>
        </pc:sldMkLst>
        <pc:spChg chg="mod">
          <ac:chgData name="David Socha" userId="5585f47c-147b-42a7-988b-9ebba9784891" providerId="ADAL" clId="{6104DEC4-8ECA-DC42-A879-40510CE13A4B}" dt="2024-07-15T16:54:21.651" v="721"/>
          <ac:spMkLst>
            <pc:docMk/>
            <pc:sldMk cId="1940598568" sldId="312"/>
            <ac:spMk id="3" creationId="{DD983E75-8C4D-4F21-8408-AB4365329D0D}"/>
          </ac:spMkLst>
        </pc:spChg>
        <pc:picChg chg="add mod">
          <ac:chgData name="David Socha" userId="5585f47c-147b-42a7-988b-9ebba9784891" providerId="ADAL" clId="{6104DEC4-8ECA-DC42-A879-40510CE13A4B}" dt="2024-07-15T16:55:19.607" v="731" actId="1076"/>
          <ac:picMkLst>
            <pc:docMk/>
            <pc:sldMk cId="1940598568" sldId="312"/>
            <ac:picMk id="5" creationId="{0B02F40E-5E69-7D26-4011-5EF331F5318A}"/>
          </ac:picMkLst>
        </pc:picChg>
        <pc:picChg chg="add mod">
          <ac:chgData name="David Socha" userId="5585f47c-147b-42a7-988b-9ebba9784891" providerId="ADAL" clId="{6104DEC4-8ECA-DC42-A879-40510CE13A4B}" dt="2024-07-15T16:55:08.306" v="729" actId="14100"/>
          <ac:picMkLst>
            <pc:docMk/>
            <pc:sldMk cId="1940598568" sldId="312"/>
            <ac:picMk id="6" creationId="{50A90090-9FC1-8669-7A3E-D25995D0D681}"/>
          </ac:picMkLst>
        </pc:picChg>
        <pc:picChg chg="add mod">
          <ac:chgData name="David Socha" userId="5585f47c-147b-42a7-988b-9ebba9784891" providerId="ADAL" clId="{6104DEC4-8ECA-DC42-A879-40510CE13A4B}" dt="2024-07-15T16:55:14.818" v="730" actId="1076"/>
          <ac:picMkLst>
            <pc:docMk/>
            <pc:sldMk cId="1940598568" sldId="312"/>
            <ac:picMk id="7" creationId="{32F736AC-7DCE-075A-A86B-068A9AD357B6}"/>
          </ac:picMkLst>
        </pc:picChg>
        <pc:cxnChg chg="add mod">
          <ac:chgData name="David Socha" userId="5585f47c-147b-42a7-988b-9ebba9784891" providerId="ADAL" clId="{6104DEC4-8ECA-DC42-A879-40510CE13A4B}" dt="2024-07-15T16:54:39.948" v="725" actId="1076"/>
          <ac:cxnSpMkLst>
            <pc:docMk/>
            <pc:sldMk cId="1940598568" sldId="312"/>
            <ac:cxnSpMk id="4" creationId="{2658CD10-2E89-7BF4-F1DC-92139867EEE4}"/>
          </ac:cxnSpMkLst>
        </pc:cxnChg>
      </pc:sldChg>
      <pc:sldChg chg="modSp mod">
        <pc:chgData name="David Socha" userId="5585f47c-147b-42a7-988b-9ebba9784891" providerId="ADAL" clId="{6104DEC4-8ECA-DC42-A879-40510CE13A4B}" dt="2024-07-15T17:28:17.342" v="826" actId="20577"/>
        <pc:sldMkLst>
          <pc:docMk/>
          <pc:sldMk cId="2703767666" sldId="313"/>
        </pc:sldMkLst>
        <pc:spChg chg="mod">
          <ac:chgData name="David Socha" userId="5585f47c-147b-42a7-988b-9ebba9784891" providerId="ADAL" clId="{6104DEC4-8ECA-DC42-A879-40510CE13A4B}" dt="2024-07-15T17:28:11.476" v="824" actId="20577"/>
          <ac:spMkLst>
            <pc:docMk/>
            <pc:sldMk cId="2703767666" sldId="313"/>
            <ac:spMk id="3" creationId="{7E358D39-CB51-E219-F0DA-FC47B03DDCF4}"/>
          </ac:spMkLst>
        </pc:spChg>
        <pc:spChg chg="mod">
          <ac:chgData name="David Socha" userId="5585f47c-147b-42a7-988b-9ebba9784891" providerId="ADAL" clId="{6104DEC4-8ECA-DC42-A879-40510CE13A4B}" dt="2024-07-15T17:28:17.342" v="826" actId="20577"/>
          <ac:spMkLst>
            <pc:docMk/>
            <pc:sldMk cId="2703767666" sldId="313"/>
            <ac:spMk id="4" creationId="{AFEC90C1-47DE-33A1-C5A7-B0DD15BFFBE4}"/>
          </ac:spMkLst>
        </pc:spChg>
        <pc:spChg chg="mod">
          <ac:chgData name="David Socha" userId="5585f47c-147b-42a7-988b-9ebba9784891" providerId="ADAL" clId="{6104DEC4-8ECA-DC42-A879-40510CE13A4B}" dt="2024-07-15T17:28:13.908" v="825" actId="20577"/>
          <ac:spMkLst>
            <pc:docMk/>
            <pc:sldMk cId="2703767666" sldId="313"/>
            <ac:spMk id="5" creationId="{A758484B-1B50-6CE0-ABA0-0487D4F5FA82}"/>
          </ac:spMkLst>
        </pc:spChg>
        <pc:picChg chg="mod">
          <ac:chgData name="David Socha" userId="5585f47c-147b-42a7-988b-9ebba9784891" providerId="ADAL" clId="{6104DEC4-8ECA-DC42-A879-40510CE13A4B}" dt="2024-07-15T17:14:41.272" v="783"/>
          <ac:picMkLst>
            <pc:docMk/>
            <pc:sldMk cId="2703767666" sldId="313"/>
            <ac:picMk id="6" creationId="{5896E9EA-D193-6650-1538-721BD0EDDAE6}"/>
          </ac:picMkLst>
        </pc:picChg>
      </pc:sldChg>
      <pc:sldChg chg="modSp mod">
        <pc:chgData name="David Socha" userId="5585f47c-147b-42a7-988b-9ebba9784891" providerId="ADAL" clId="{6104DEC4-8ECA-DC42-A879-40510CE13A4B}" dt="2024-07-15T17:28:24.363" v="829" actId="20577"/>
        <pc:sldMkLst>
          <pc:docMk/>
          <pc:sldMk cId="882457366" sldId="314"/>
        </pc:sldMkLst>
        <pc:spChg chg="mod">
          <ac:chgData name="David Socha" userId="5585f47c-147b-42a7-988b-9ebba9784891" providerId="ADAL" clId="{6104DEC4-8ECA-DC42-A879-40510CE13A4B}" dt="2024-07-15T17:28:21.660" v="827" actId="20577"/>
          <ac:spMkLst>
            <pc:docMk/>
            <pc:sldMk cId="882457366" sldId="314"/>
            <ac:spMk id="5" creationId="{83D71A3F-4195-1566-936E-B372A493E211}"/>
          </ac:spMkLst>
        </pc:spChg>
        <pc:spChg chg="mod">
          <ac:chgData name="David Socha" userId="5585f47c-147b-42a7-988b-9ebba9784891" providerId="ADAL" clId="{6104DEC4-8ECA-DC42-A879-40510CE13A4B}" dt="2024-07-15T17:28:24.363" v="829" actId="20577"/>
          <ac:spMkLst>
            <pc:docMk/>
            <pc:sldMk cId="882457366" sldId="314"/>
            <ac:spMk id="6" creationId="{4B847623-704F-27B5-B68F-1D68277B212E}"/>
          </ac:spMkLst>
        </pc:spChg>
        <pc:spChg chg="mod">
          <ac:chgData name="David Socha" userId="5585f47c-147b-42a7-988b-9ebba9784891" providerId="ADAL" clId="{6104DEC4-8ECA-DC42-A879-40510CE13A4B}" dt="2024-07-15T17:28:23.204" v="828" actId="20577"/>
          <ac:spMkLst>
            <pc:docMk/>
            <pc:sldMk cId="882457366" sldId="314"/>
            <ac:spMk id="7" creationId="{77FF8D7B-79DA-E237-50A2-DBB3AE465E27}"/>
          </ac:spMkLst>
        </pc:spChg>
        <pc:picChg chg="mod">
          <ac:chgData name="David Socha" userId="5585f47c-147b-42a7-988b-9ebba9784891" providerId="ADAL" clId="{6104DEC4-8ECA-DC42-A879-40510CE13A4B}" dt="2024-07-15T17:14:54.440" v="784"/>
          <ac:picMkLst>
            <pc:docMk/>
            <pc:sldMk cId="882457366" sldId="314"/>
            <ac:picMk id="8" creationId="{59AB3230-E8B1-D5C5-FF65-7A4DA482EBBC}"/>
          </ac:picMkLst>
        </pc:picChg>
      </pc:sldChg>
      <pc:sldChg chg="modSp mod">
        <pc:chgData name="David Socha" userId="5585f47c-147b-42a7-988b-9ebba9784891" providerId="ADAL" clId="{6104DEC4-8ECA-DC42-A879-40510CE13A4B}" dt="2024-07-15T17:28:30.196" v="832" actId="20577"/>
        <pc:sldMkLst>
          <pc:docMk/>
          <pc:sldMk cId="1634229460" sldId="315"/>
        </pc:sldMkLst>
        <pc:spChg chg="mod">
          <ac:chgData name="David Socha" userId="5585f47c-147b-42a7-988b-9ebba9784891" providerId="ADAL" clId="{6104DEC4-8ECA-DC42-A879-40510CE13A4B}" dt="2024-07-15T17:28:27.586" v="830" actId="20577"/>
          <ac:spMkLst>
            <pc:docMk/>
            <pc:sldMk cId="1634229460" sldId="315"/>
            <ac:spMk id="6" creationId="{98FC5CB2-9B8A-B60C-99A1-87CDE49858CA}"/>
          </ac:spMkLst>
        </pc:spChg>
        <pc:spChg chg="mod">
          <ac:chgData name="David Socha" userId="5585f47c-147b-42a7-988b-9ebba9784891" providerId="ADAL" clId="{6104DEC4-8ECA-DC42-A879-40510CE13A4B}" dt="2024-07-15T17:28:30.196" v="832" actId="20577"/>
          <ac:spMkLst>
            <pc:docMk/>
            <pc:sldMk cId="1634229460" sldId="315"/>
            <ac:spMk id="7" creationId="{AF63C997-AE8B-2E3F-1FFB-A24BC959834F}"/>
          </ac:spMkLst>
        </pc:spChg>
        <pc:spChg chg="mod">
          <ac:chgData name="David Socha" userId="5585f47c-147b-42a7-988b-9ebba9784891" providerId="ADAL" clId="{6104DEC4-8ECA-DC42-A879-40510CE13A4B}" dt="2024-07-15T17:28:28.786" v="831" actId="20577"/>
          <ac:spMkLst>
            <pc:docMk/>
            <pc:sldMk cId="1634229460" sldId="315"/>
            <ac:spMk id="8" creationId="{CE0485E4-DA33-08A0-AAC8-CD43EF64CACA}"/>
          </ac:spMkLst>
        </pc:spChg>
      </pc:sldChg>
      <pc:sldChg chg="modSp mod">
        <pc:chgData name="David Socha" userId="5585f47c-147b-42a7-988b-9ebba9784891" providerId="ADAL" clId="{6104DEC4-8ECA-DC42-A879-40510CE13A4B}" dt="2024-07-15T17:28:34.666" v="834" actId="20577"/>
        <pc:sldMkLst>
          <pc:docMk/>
          <pc:sldMk cId="4031015647" sldId="316"/>
        </pc:sldMkLst>
        <pc:spChg chg="mod">
          <ac:chgData name="David Socha" userId="5585f47c-147b-42a7-988b-9ebba9784891" providerId="ADAL" clId="{6104DEC4-8ECA-DC42-A879-40510CE13A4B}" dt="2024-07-15T17:28:33.223" v="833" actId="20577"/>
          <ac:spMkLst>
            <pc:docMk/>
            <pc:sldMk cId="4031015647" sldId="316"/>
            <ac:spMk id="7" creationId="{009231E8-1AF6-5485-D114-8EA99D554BCC}"/>
          </ac:spMkLst>
        </pc:spChg>
        <pc:spChg chg="mod">
          <ac:chgData name="David Socha" userId="5585f47c-147b-42a7-988b-9ebba9784891" providerId="ADAL" clId="{6104DEC4-8ECA-DC42-A879-40510CE13A4B}" dt="2024-07-15T17:28:34.666" v="834" actId="20577"/>
          <ac:spMkLst>
            <pc:docMk/>
            <pc:sldMk cId="4031015647" sldId="316"/>
            <ac:spMk id="8" creationId="{DC47F8A3-797C-1683-9382-C45CEF6F3F94}"/>
          </ac:spMkLst>
        </pc:spChg>
        <pc:picChg chg="mod">
          <ac:chgData name="David Socha" userId="5585f47c-147b-42a7-988b-9ebba9784891" providerId="ADAL" clId="{6104DEC4-8ECA-DC42-A879-40510CE13A4B}" dt="2024-07-15T17:16:19.742" v="785"/>
          <ac:picMkLst>
            <pc:docMk/>
            <pc:sldMk cId="4031015647" sldId="316"/>
            <ac:picMk id="9" creationId="{2143169C-29B9-16B3-546B-DDD03BEEA18C}"/>
          </ac:picMkLst>
        </pc:picChg>
      </pc:sldChg>
      <pc:sldChg chg="addSp modSp mod">
        <pc:chgData name="David Socha" userId="5585f47c-147b-42a7-988b-9ebba9784891" providerId="ADAL" clId="{6104DEC4-8ECA-DC42-A879-40510CE13A4B}" dt="2024-07-15T16:35:32.239" v="499" actId="14100"/>
        <pc:sldMkLst>
          <pc:docMk/>
          <pc:sldMk cId="1319418149" sldId="317"/>
        </pc:sldMkLst>
        <pc:spChg chg="mod">
          <ac:chgData name="David Socha" userId="5585f47c-147b-42a7-988b-9ebba9784891" providerId="ADAL" clId="{6104DEC4-8ECA-DC42-A879-40510CE13A4B}" dt="2024-07-15T16:35:32.239" v="499" actId="14100"/>
          <ac:spMkLst>
            <pc:docMk/>
            <pc:sldMk cId="1319418149" sldId="317"/>
            <ac:spMk id="5" creationId="{4F7D85BE-9FAA-5ECD-2DFF-B4F4F8B75A40}"/>
          </ac:spMkLst>
        </pc:spChg>
        <pc:picChg chg="add mod">
          <ac:chgData name="David Socha" userId="5585f47c-147b-42a7-988b-9ebba9784891" providerId="ADAL" clId="{6104DEC4-8ECA-DC42-A879-40510CE13A4B}" dt="2024-07-15T16:34:26.364" v="485" actId="1076"/>
          <ac:picMkLst>
            <pc:docMk/>
            <pc:sldMk cId="1319418149" sldId="317"/>
            <ac:picMk id="2" creationId="{31294B93-7366-F8E8-5777-D743B777249A}"/>
          </ac:picMkLst>
        </pc:picChg>
        <pc:picChg chg="add mod modCrop">
          <ac:chgData name="David Socha" userId="5585f47c-147b-42a7-988b-9ebba9784891" providerId="ADAL" clId="{6104DEC4-8ECA-DC42-A879-40510CE13A4B}" dt="2024-07-15T16:34:53.485" v="489" actId="1076"/>
          <ac:picMkLst>
            <pc:docMk/>
            <pc:sldMk cId="1319418149" sldId="317"/>
            <ac:picMk id="3" creationId="{2C3F9641-0B41-74E9-EA4C-7AEEEADBF977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42:38.430" v="611" actId="1076"/>
        <pc:sldMkLst>
          <pc:docMk/>
          <pc:sldMk cId="2953575321" sldId="318"/>
        </pc:sldMkLst>
        <pc:spChg chg="add mod">
          <ac:chgData name="David Socha" userId="5585f47c-147b-42a7-988b-9ebba9784891" providerId="ADAL" clId="{6104DEC4-8ECA-DC42-A879-40510CE13A4B}" dt="2024-07-15T16:36:29.976" v="506"/>
          <ac:spMkLst>
            <pc:docMk/>
            <pc:sldMk cId="2953575321" sldId="318"/>
            <ac:spMk id="2" creationId="{3025627E-8604-747D-356A-BF9086DCC2D5}"/>
          </ac:spMkLst>
        </pc:spChg>
        <pc:spChg chg="add del mod">
          <ac:chgData name="David Socha" userId="5585f47c-147b-42a7-988b-9ebba9784891" providerId="ADAL" clId="{6104DEC4-8ECA-DC42-A879-40510CE13A4B}" dt="2024-07-15T16:42:15.999" v="606" actId="14100"/>
          <ac:spMkLst>
            <pc:docMk/>
            <pc:sldMk cId="2953575321" sldId="318"/>
            <ac:spMk id="5" creationId="{0969D55F-CC54-D839-D74C-984F05C3DA09}"/>
          </ac:spMkLst>
        </pc:spChg>
        <pc:spChg chg="add mod">
          <ac:chgData name="David Socha" userId="5585f47c-147b-42a7-988b-9ebba9784891" providerId="ADAL" clId="{6104DEC4-8ECA-DC42-A879-40510CE13A4B}" dt="2024-07-15T16:36:43.223" v="510"/>
          <ac:spMkLst>
            <pc:docMk/>
            <pc:sldMk cId="2953575321" sldId="318"/>
            <ac:spMk id="6" creationId="{DD9E9C61-5D9C-25B8-ED02-7C4391719D25}"/>
          </ac:spMkLst>
        </pc:spChg>
        <pc:spChg chg="add mod">
          <ac:chgData name="David Socha" userId="5585f47c-147b-42a7-988b-9ebba9784891" providerId="ADAL" clId="{6104DEC4-8ECA-DC42-A879-40510CE13A4B}" dt="2024-07-15T16:36:55.530" v="514"/>
          <ac:spMkLst>
            <pc:docMk/>
            <pc:sldMk cId="2953575321" sldId="318"/>
            <ac:spMk id="8" creationId="{5B82397E-08C5-CA04-37F9-F5212BD49D53}"/>
          </ac:spMkLst>
        </pc:spChg>
        <pc:spChg chg="add mod">
          <ac:chgData name="David Socha" userId="5585f47c-147b-42a7-988b-9ebba9784891" providerId="ADAL" clId="{6104DEC4-8ECA-DC42-A879-40510CE13A4B}" dt="2024-07-15T16:37:15.689" v="536"/>
          <ac:spMkLst>
            <pc:docMk/>
            <pc:sldMk cId="2953575321" sldId="318"/>
            <ac:spMk id="10" creationId="{F8576AA9-5AC6-7D2A-070C-0089023C9C35}"/>
          </ac:spMkLst>
        </pc:spChg>
        <pc:spChg chg="add del mod">
          <ac:chgData name="David Socha" userId="5585f47c-147b-42a7-988b-9ebba9784891" providerId="ADAL" clId="{6104DEC4-8ECA-DC42-A879-40510CE13A4B}" dt="2024-07-15T16:37:21.470" v="539" actId="478"/>
          <ac:spMkLst>
            <pc:docMk/>
            <pc:sldMk cId="2953575321" sldId="318"/>
            <ac:spMk id="12" creationId="{9836CACB-DA45-EAB6-0E7D-D5A499D50FFB}"/>
          </ac:spMkLst>
        </pc:spChg>
        <pc:spChg chg="add mod">
          <ac:chgData name="David Socha" userId="5585f47c-147b-42a7-988b-9ebba9784891" providerId="ADAL" clId="{6104DEC4-8ECA-DC42-A879-40510CE13A4B}" dt="2024-07-15T16:37:31.987" v="543"/>
          <ac:spMkLst>
            <pc:docMk/>
            <pc:sldMk cId="2953575321" sldId="318"/>
            <ac:spMk id="14" creationId="{2D48932E-96B1-2446-7F87-1E244C35DBF3}"/>
          </ac:spMkLst>
        </pc:spChg>
        <pc:spChg chg="add del mod">
          <ac:chgData name="David Socha" userId="5585f47c-147b-42a7-988b-9ebba9784891" providerId="ADAL" clId="{6104DEC4-8ECA-DC42-A879-40510CE13A4B}" dt="2024-07-15T16:37:35.362" v="546" actId="478"/>
          <ac:spMkLst>
            <pc:docMk/>
            <pc:sldMk cId="2953575321" sldId="318"/>
            <ac:spMk id="15" creationId="{FA30C0E8-A5C4-BA55-1BD9-4D6CF712C778}"/>
          </ac:spMkLst>
        </pc:spChg>
        <pc:spChg chg="add mod">
          <ac:chgData name="David Socha" userId="5585f47c-147b-42a7-988b-9ebba9784891" providerId="ADAL" clId="{6104DEC4-8ECA-DC42-A879-40510CE13A4B}" dt="2024-07-15T16:42:31.492" v="610" actId="1076"/>
          <ac:spMkLst>
            <pc:docMk/>
            <pc:sldMk cId="2953575321" sldId="318"/>
            <ac:spMk id="16" creationId="{E60B54BC-8C1F-4DF8-5933-749B69BBAD6D}"/>
          </ac:spMkLst>
        </pc:spChg>
        <pc:spChg chg="add mod">
          <ac:chgData name="David Socha" userId="5585f47c-147b-42a7-988b-9ebba9784891" providerId="ADAL" clId="{6104DEC4-8ECA-DC42-A879-40510CE13A4B}" dt="2024-07-15T16:41:55.164" v="600" actId="14100"/>
          <ac:spMkLst>
            <pc:docMk/>
            <pc:sldMk cId="2953575321" sldId="318"/>
            <ac:spMk id="19" creationId="{2FF841AF-D593-16B2-91AF-978091D1AF37}"/>
          </ac:spMkLst>
        </pc:spChg>
        <pc:picChg chg="add mod">
          <ac:chgData name="David Socha" userId="5585f47c-147b-42a7-988b-9ebba9784891" providerId="ADAL" clId="{6104DEC4-8ECA-DC42-A879-40510CE13A4B}" dt="2024-07-15T16:36:29.281" v="504" actId="1076"/>
          <ac:picMkLst>
            <pc:docMk/>
            <pc:sldMk cId="2953575321" sldId="318"/>
            <ac:picMk id="3" creationId="{00AD2274-EBDD-54D4-C6D6-7376C2D5F648}"/>
          </ac:picMkLst>
        </pc:picChg>
        <pc:picChg chg="add mod">
          <ac:chgData name="David Socha" userId="5585f47c-147b-42a7-988b-9ebba9784891" providerId="ADAL" clId="{6104DEC4-8ECA-DC42-A879-40510CE13A4B}" dt="2024-07-15T16:36:36.482" v="507"/>
          <ac:picMkLst>
            <pc:docMk/>
            <pc:sldMk cId="2953575321" sldId="318"/>
            <ac:picMk id="7" creationId="{A9476CF7-90ED-BAD6-D019-056C135A8CEF}"/>
          </ac:picMkLst>
        </pc:picChg>
        <pc:picChg chg="add mod">
          <ac:chgData name="David Socha" userId="5585f47c-147b-42a7-988b-9ebba9784891" providerId="ADAL" clId="{6104DEC4-8ECA-DC42-A879-40510CE13A4B}" dt="2024-07-15T16:36:43.235" v="511"/>
          <ac:picMkLst>
            <pc:docMk/>
            <pc:sldMk cId="2953575321" sldId="318"/>
            <ac:picMk id="9" creationId="{E25F0077-9C67-C13F-3AE3-C0906650AA25}"/>
          </ac:picMkLst>
        </pc:picChg>
        <pc:picChg chg="add mod">
          <ac:chgData name="David Socha" userId="5585f47c-147b-42a7-988b-9ebba9784891" providerId="ADAL" clId="{6104DEC4-8ECA-DC42-A879-40510CE13A4B}" dt="2024-07-15T16:37:13.122" v="533"/>
          <ac:picMkLst>
            <pc:docMk/>
            <pc:sldMk cId="2953575321" sldId="318"/>
            <ac:picMk id="11" creationId="{615DDA3C-2B2D-E45C-19BC-3FEF90E1B7DF}"/>
          </ac:picMkLst>
        </pc:picChg>
        <pc:picChg chg="add mod">
          <ac:chgData name="David Socha" userId="5585f47c-147b-42a7-988b-9ebba9784891" providerId="ADAL" clId="{6104DEC4-8ECA-DC42-A879-40510CE13A4B}" dt="2024-07-15T16:42:08.925" v="603" actId="14100"/>
          <ac:picMkLst>
            <pc:docMk/>
            <pc:sldMk cId="2953575321" sldId="318"/>
            <ac:picMk id="13" creationId="{0F8516DA-0554-EC0F-5A66-1FB0D1E49B10}"/>
          </ac:picMkLst>
        </pc:picChg>
        <pc:picChg chg="add mod">
          <ac:chgData name="David Socha" userId="5585f47c-147b-42a7-988b-9ebba9784891" providerId="ADAL" clId="{6104DEC4-8ECA-DC42-A879-40510CE13A4B}" dt="2024-07-15T16:42:31.492" v="610" actId="1076"/>
          <ac:picMkLst>
            <pc:docMk/>
            <pc:sldMk cId="2953575321" sldId="318"/>
            <ac:picMk id="17" creationId="{26CD1B57-A15E-0C4B-F116-15F4C532492D}"/>
          </ac:picMkLst>
        </pc:picChg>
        <pc:picChg chg="add mod">
          <ac:chgData name="David Socha" userId="5585f47c-147b-42a7-988b-9ebba9784891" providerId="ADAL" clId="{6104DEC4-8ECA-DC42-A879-40510CE13A4B}" dt="2024-07-15T16:42:31.492" v="610" actId="1076"/>
          <ac:picMkLst>
            <pc:docMk/>
            <pc:sldMk cId="2953575321" sldId="318"/>
            <ac:picMk id="18" creationId="{B71E3448-43F4-2A7B-5931-956FDC6AAE44}"/>
          </ac:picMkLst>
        </pc:picChg>
        <pc:picChg chg="add mod">
          <ac:chgData name="David Socha" userId="5585f47c-147b-42a7-988b-9ebba9784891" providerId="ADAL" clId="{6104DEC4-8ECA-DC42-A879-40510CE13A4B}" dt="2024-07-15T16:42:38.430" v="611" actId="1076"/>
          <ac:picMkLst>
            <pc:docMk/>
            <pc:sldMk cId="2953575321" sldId="318"/>
            <ac:picMk id="20" creationId="{9BE0AE8F-2A5D-6840-14C9-8784F6A13A1E}"/>
          </ac:picMkLst>
        </pc:picChg>
        <pc:picChg chg="add mod">
          <ac:chgData name="David Socha" userId="5585f47c-147b-42a7-988b-9ebba9784891" providerId="ADAL" clId="{6104DEC4-8ECA-DC42-A879-40510CE13A4B}" dt="2024-07-15T16:42:38.430" v="611" actId="1076"/>
          <ac:picMkLst>
            <pc:docMk/>
            <pc:sldMk cId="2953575321" sldId="318"/>
            <ac:picMk id="21" creationId="{1E3192D4-0214-EE21-0F9A-CFBA4495FFE2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4:01.066" v="619" actId="1076"/>
        <pc:sldMkLst>
          <pc:docMk/>
          <pc:sldMk cId="770340036" sldId="319"/>
        </pc:sldMkLst>
        <pc:spChg chg="add mod ord">
          <ac:chgData name="David Socha" userId="5585f47c-147b-42a7-988b-9ebba9784891" providerId="ADAL" clId="{6104DEC4-8ECA-DC42-A879-40510CE13A4B}" dt="2024-07-15T16:43:30.005" v="613"/>
          <ac:spMkLst>
            <pc:docMk/>
            <pc:sldMk cId="770340036" sldId="319"/>
            <ac:spMk id="2" creationId="{680390BC-26FF-2088-924F-C5C1615B75EA}"/>
          </ac:spMkLst>
        </pc:spChg>
        <pc:spChg chg="add mod ord">
          <ac:chgData name="David Socha" userId="5585f47c-147b-42a7-988b-9ebba9784891" providerId="ADAL" clId="{6104DEC4-8ECA-DC42-A879-40510CE13A4B}" dt="2024-07-15T16:43:37.883" v="614"/>
          <ac:spMkLst>
            <pc:docMk/>
            <pc:sldMk cId="770340036" sldId="319"/>
            <ac:spMk id="3" creationId="{F5774BD2-9156-3726-3BF5-BF59B4F33276}"/>
          </ac:spMkLst>
        </pc:spChg>
        <pc:spChg chg="mod ord">
          <ac:chgData name="David Socha" userId="5585f47c-147b-42a7-988b-9ebba9784891" providerId="ADAL" clId="{6104DEC4-8ECA-DC42-A879-40510CE13A4B}" dt="2024-07-15T16:43:28.152" v="612" actId="700"/>
          <ac:spMkLst>
            <pc:docMk/>
            <pc:sldMk cId="770340036" sldId="319"/>
            <ac:spMk id="4" creationId="{0128B9F0-2042-F2DE-B597-1AF9D67EF362}"/>
          </ac:spMkLst>
        </pc:spChg>
        <pc:spChg chg="del">
          <ac:chgData name="David Socha" userId="5585f47c-147b-42a7-988b-9ebba9784891" providerId="ADAL" clId="{6104DEC4-8ECA-DC42-A879-40510CE13A4B}" dt="2024-07-15T16:43:28.152" v="612" actId="700"/>
          <ac:spMkLst>
            <pc:docMk/>
            <pc:sldMk cId="770340036" sldId="319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43:55.163" v="618" actId="1076"/>
          <ac:picMkLst>
            <pc:docMk/>
            <pc:sldMk cId="770340036" sldId="319"/>
            <ac:picMk id="6" creationId="{4B30EE35-1DE8-5AB8-2F4F-03C33033ED26}"/>
          </ac:picMkLst>
        </pc:picChg>
        <pc:picChg chg="add mod">
          <ac:chgData name="David Socha" userId="5585f47c-147b-42a7-988b-9ebba9784891" providerId="ADAL" clId="{6104DEC4-8ECA-DC42-A879-40510CE13A4B}" dt="2024-07-15T16:44:01.066" v="619" actId="1076"/>
          <ac:picMkLst>
            <pc:docMk/>
            <pc:sldMk cId="770340036" sldId="319"/>
            <ac:picMk id="7" creationId="{24DFB88D-6A96-F283-6630-151B175DB544}"/>
          </ac:picMkLst>
        </pc:picChg>
        <pc:picChg chg="add mod">
          <ac:chgData name="David Socha" userId="5585f47c-147b-42a7-988b-9ebba9784891" providerId="ADAL" clId="{6104DEC4-8ECA-DC42-A879-40510CE13A4B}" dt="2024-07-15T16:43:52.531" v="617" actId="1076"/>
          <ac:picMkLst>
            <pc:docMk/>
            <pc:sldMk cId="770340036" sldId="319"/>
            <ac:picMk id="8" creationId="{F31EC0F6-63BC-0463-1A4C-5255FAE4DFF8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46:56.624" v="653" actId="1076"/>
        <pc:sldMkLst>
          <pc:docMk/>
          <pc:sldMk cId="1161856751" sldId="320"/>
        </pc:sldMkLst>
        <pc:spChg chg="mod ord">
          <ac:chgData name="David Socha" userId="5585f47c-147b-42a7-988b-9ebba9784891" providerId="ADAL" clId="{6104DEC4-8ECA-DC42-A879-40510CE13A4B}" dt="2024-07-15T16:44:21.855" v="621" actId="700"/>
          <ac:spMkLst>
            <pc:docMk/>
            <pc:sldMk cId="1161856751" sldId="320"/>
            <ac:spMk id="2" creationId="{99424091-7C21-8D55-7608-E06B503B5071}"/>
          </ac:spMkLst>
        </pc:spChg>
        <pc:spChg chg="mod ord">
          <ac:chgData name="David Socha" userId="5585f47c-147b-42a7-988b-9ebba9784891" providerId="ADAL" clId="{6104DEC4-8ECA-DC42-A879-40510CE13A4B}" dt="2024-07-15T16:45:28.286" v="638" actId="20577"/>
          <ac:spMkLst>
            <pc:docMk/>
            <pc:sldMk cId="1161856751" sldId="320"/>
            <ac:spMk id="3" creationId="{DD983E75-8C4D-4F21-8408-AB4365329D0D}"/>
          </ac:spMkLst>
        </pc:spChg>
        <pc:spChg chg="add mod ord">
          <ac:chgData name="David Socha" userId="5585f47c-147b-42a7-988b-9ebba9784891" providerId="ADAL" clId="{6104DEC4-8ECA-DC42-A879-40510CE13A4B}" dt="2024-07-15T16:44:28.867" v="622"/>
          <ac:spMkLst>
            <pc:docMk/>
            <pc:sldMk cId="1161856751" sldId="320"/>
            <ac:spMk id="4" creationId="{D94C96B9-050C-F88A-8585-3117CE355CB7}"/>
          </ac:spMkLst>
        </pc:spChg>
        <pc:spChg chg="add del mod">
          <ac:chgData name="David Socha" userId="5585f47c-147b-42a7-988b-9ebba9784891" providerId="ADAL" clId="{6104DEC4-8ECA-DC42-A879-40510CE13A4B}" dt="2024-07-15T16:45:05.085" v="632"/>
          <ac:spMkLst>
            <pc:docMk/>
            <pc:sldMk cId="1161856751" sldId="320"/>
            <ac:spMk id="5" creationId="{D7B69EBF-BFB1-58FF-D026-12498DB9D2EC}"/>
          </ac:spMkLst>
        </pc:spChg>
        <pc:spChg chg="add mod">
          <ac:chgData name="David Socha" userId="5585f47c-147b-42a7-988b-9ebba9784891" providerId="ADAL" clId="{6104DEC4-8ECA-DC42-A879-40510CE13A4B}" dt="2024-07-15T16:46:38.518" v="652" actId="1076"/>
          <ac:spMkLst>
            <pc:docMk/>
            <pc:sldMk cId="1161856751" sldId="320"/>
            <ac:spMk id="9" creationId="{E534DCC5-4ADF-576A-B075-AFC60B3DCC51}"/>
          </ac:spMkLst>
        </pc:sp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6" creationId="{280A4883-C762-CDF0-370A-ACAC914E8B65}"/>
          </ac:picMkLst>
        </pc:pic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7" creationId="{9DFA1CC5-4C83-22AC-518D-D2B4722E74D5}"/>
          </ac:picMkLst>
        </pc:picChg>
        <pc:picChg chg="add mod">
          <ac:chgData name="David Socha" userId="5585f47c-147b-42a7-988b-9ebba9784891" providerId="ADAL" clId="{6104DEC4-8ECA-DC42-A879-40510CE13A4B}" dt="2024-07-15T16:46:56.624" v="653" actId="1076"/>
          <ac:picMkLst>
            <pc:docMk/>
            <pc:sldMk cId="1161856751" sldId="320"/>
            <ac:picMk id="8" creationId="{274CBB4D-E35C-C07C-DC03-E5A0DFECAD25}"/>
          </ac:picMkLst>
        </pc:picChg>
      </pc:sldChg>
      <pc:sldChg chg="modSp mod">
        <pc:chgData name="David Socha" userId="5585f47c-147b-42a7-988b-9ebba9784891" providerId="ADAL" clId="{6104DEC4-8ECA-DC42-A879-40510CE13A4B}" dt="2024-07-15T17:28:40.098" v="837" actId="20577"/>
        <pc:sldMkLst>
          <pc:docMk/>
          <pc:sldMk cId="1149078828" sldId="321"/>
        </pc:sldMkLst>
        <pc:spChg chg="mod">
          <ac:chgData name="David Socha" userId="5585f47c-147b-42a7-988b-9ebba9784891" providerId="ADAL" clId="{6104DEC4-8ECA-DC42-A879-40510CE13A4B}" dt="2024-07-15T17:28:37.876" v="835" actId="20577"/>
          <ac:spMkLst>
            <pc:docMk/>
            <pc:sldMk cId="1149078828" sldId="321"/>
            <ac:spMk id="6" creationId="{81905CE4-F7F1-31C3-E244-5249F4D1FBFE}"/>
          </ac:spMkLst>
        </pc:spChg>
        <pc:spChg chg="mod">
          <ac:chgData name="David Socha" userId="5585f47c-147b-42a7-988b-9ebba9784891" providerId="ADAL" clId="{6104DEC4-8ECA-DC42-A879-40510CE13A4B}" dt="2024-07-15T17:28:40.098" v="837" actId="20577"/>
          <ac:spMkLst>
            <pc:docMk/>
            <pc:sldMk cId="1149078828" sldId="321"/>
            <ac:spMk id="7" creationId="{799A0087-E2E3-58FA-2F29-D97F5E29E466}"/>
          </ac:spMkLst>
        </pc:spChg>
        <pc:spChg chg="mod">
          <ac:chgData name="David Socha" userId="5585f47c-147b-42a7-988b-9ebba9784891" providerId="ADAL" clId="{6104DEC4-8ECA-DC42-A879-40510CE13A4B}" dt="2024-07-15T17:28:38.822" v="836" actId="20577"/>
          <ac:spMkLst>
            <pc:docMk/>
            <pc:sldMk cId="1149078828" sldId="321"/>
            <ac:spMk id="8" creationId="{DABB596A-8D61-8593-79E9-AE9F1AD3C915}"/>
          </ac:spMkLst>
        </pc:spChg>
      </pc:sldChg>
      <pc:sldChg chg="modSp mod">
        <pc:chgData name="David Socha" userId="5585f47c-147b-42a7-988b-9ebba9784891" providerId="ADAL" clId="{6104DEC4-8ECA-DC42-A879-40510CE13A4B}" dt="2024-07-15T17:28:44.983" v="838" actId="20577"/>
        <pc:sldMkLst>
          <pc:docMk/>
          <pc:sldMk cId="3284393711" sldId="322"/>
        </pc:sldMkLst>
        <pc:spChg chg="mod">
          <ac:chgData name="David Socha" userId="5585f47c-147b-42a7-988b-9ebba9784891" providerId="ADAL" clId="{6104DEC4-8ECA-DC42-A879-40510CE13A4B}" dt="2024-07-15T17:28:44.983" v="838" actId="20577"/>
          <ac:spMkLst>
            <pc:docMk/>
            <pc:sldMk cId="3284393711" sldId="322"/>
            <ac:spMk id="4" creationId="{B43EDAFF-822F-8DE6-3D46-CCEB023291E8}"/>
          </ac:spMkLst>
        </pc:spChg>
        <pc:picChg chg="mod">
          <ac:chgData name="David Socha" userId="5585f47c-147b-42a7-988b-9ebba9784891" providerId="ADAL" clId="{6104DEC4-8ECA-DC42-A879-40510CE13A4B}" dt="2024-07-15T17:16:51.611" v="787"/>
          <ac:picMkLst>
            <pc:docMk/>
            <pc:sldMk cId="3284393711" sldId="322"/>
            <ac:picMk id="7" creationId="{2FC16F38-A860-6C97-8B51-944AD1FEE225}"/>
          </ac:picMkLst>
        </pc:picChg>
        <pc:picChg chg="mod">
          <ac:chgData name="David Socha" userId="5585f47c-147b-42a7-988b-9ebba9784891" providerId="ADAL" clId="{6104DEC4-8ECA-DC42-A879-40510CE13A4B}" dt="2024-07-15T17:16:49.928" v="786"/>
          <ac:picMkLst>
            <pc:docMk/>
            <pc:sldMk cId="3284393711" sldId="322"/>
            <ac:picMk id="8" creationId="{0B53DDDE-BFB3-983B-076A-1CA5EA981272}"/>
          </ac:picMkLst>
        </pc:picChg>
        <pc:picChg chg="mod">
          <ac:chgData name="David Socha" userId="5585f47c-147b-42a7-988b-9ebba9784891" providerId="ADAL" clId="{6104DEC4-8ECA-DC42-A879-40510CE13A4B}" dt="2024-07-15T17:16:53.667" v="788"/>
          <ac:picMkLst>
            <pc:docMk/>
            <pc:sldMk cId="3284393711" sldId="322"/>
            <ac:picMk id="9" creationId="{07C64229-E85B-A798-28F7-79020FABE832}"/>
          </ac:picMkLst>
        </pc:picChg>
      </pc:sldChg>
      <pc:sldChg chg="modSp mod">
        <pc:chgData name="David Socha" userId="5585f47c-147b-42a7-988b-9ebba9784891" providerId="ADAL" clId="{6104DEC4-8ECA-DC42-A879-40510CE13A4B}" dt="2024-07-15T17:28:50.344" v="840" actId="20577"/>
        <pc:sldMkLst>
          <pc:docMk/>
          <pc:sldMk cId="2085594635" sldId="323"/>
        </pc:sldMkLst>
        <pc:spChg chg="mod">
          <ac:chgData name="David Socha" userId="5585f47c-147b-42a7-988b-9ebba9784891" providerId="ADAL" clId="{6104DEC4-8ECA-DC42-A879-40510CE13A4B}" dt="2024-07-15T17:28:49.039" v="839" actId="20577"/>
          <ac:spMkLst>
            <pc:docMk/>
            <pc:sldMk cId="2085594635" sldId="323"/>
            <ac:spMk id="10" creationId="{C687AD5F-1B70-BDDF-91C8-2C127857BE25}"/>
          </ac:spMkLst>
        </pc:spChg>
        <pc:spChg chg="mod">
          <ac:chgData name="David Socha" userId="5585f47c-147b-42a7-988b-9ebba9784891" providerId="ADAL" clId="{6104DEC4-8ECA-DC42-A879-40510CE13A4B}" dt="2024-07-15T17:28:50.344" v="840" actId="20577"/>
          <ac:spMkLst>
            <pc:docMk/>
            <pc:sldMk cId="2085594635" sldId="323"/>
            <ac:spMk id="11" creationId="{D7FEC88F-C420-8F53-90E4-ACB7E85A9075}"/>
          </ac:spMkLst>
        </pc:spChg>
        <pc:picChg chg="mod">
          <ac:chgData name="David Socha" userId="5585f47c-147b-42a7-988b-9ebba9784891" providerId="ADAL" clId="{6104DEC4-8ECA-DC42-A879-40510CE13A4B}" dt="2024-07-15T17:16:59.507" v="789"/>
          <ac:picMkLst>
            <pc:docMk/>
            <pc:sldMk cId="2085594635" sldId="323"/>
            <ac:picMk id="14" creationId="{13BAB1C3-A37C-C326-AB17-389D3615A9DD}"/>
          </ac:picMkLst>
        </pc:picChg>
      </pc:sldChg>
      <pc:sldChg chg="modSp">
        <pc:chgData name="David Socha" userId="5585f47c-147b-42a7-988b-9ebba9784891" providerId="ADAL" clId="{6104DEC4-8ECA-DC42-A879-40510CE13A4B}" dt="2024-07-15T17:21:26.684" v="793"/>
        <pc:sldMkLst>
          <pc:docMk/>
          <pc:sldMk cId="1117541079" sldId="325"/>
        </pc:sldMkLst>
        <pc:picChg chg="mod">
          <ac:chgData name="David Socha" userId="5585f47c-147b-42a7-988b-9ebba9784891" providerId="ADAL" clId="{6104DEC4-8ECA-DC42-A879-40510CE13A4B}" dt="2024-07-15T17:21:00.037" v="790"/>
          <ac:picMkLst>
            <pc:docMk/>
            <pc:sldMk cId="1117541079" sldId="325"/>
            <ac:picMk id="12" creationId="{F5DAE2CD-78E1-587F-6DCA-3D364B5E2333}"/>
          </ac:picMkLst>
        </pc:picChg>
        <pc:picChg chg="mod">
          <ac:chgData name="David Socha" userId="5585f47c-147b-42a7-988b-9ebba9784891" providerId="ADAL" clId="{6104DEC4-8ECA-DC42-A879-40510CE13A4B}" dt="2024-07-15T17:21:10.527" v="791"/>
          <ac:picMkLst>
            <pc:docMk/>
            <pc:sldMk cId="1117541079" sldId="325"/>
            <ac:picMk id="13" creationId="{07163192-EB84-55DB-D4B0-B69D47CDFBB2}"/>
          </ac:picMkLst>
        </pc:picChg>
        <pc:picChg chg="mod">
          <ac:chgData name="David Socha" userId="5585f47c-147b-42a7-988b-9ebba9784891" providerId="ADAL" clId="{6104DEC4-8ECA-DC42-A879-40510CE13A4B}" dt="2024-07-15T17:21:19.472" v="792"/>
          <ac:picMkLst>
            <pc:docMk/>
            <pc:sldMk cId="1117541079" sldId="325"/>
            <ac:picMk id="14" creationId="{DCF617A2-D6F7-1407-7244-67409E5E9383}"/>
          </ac:picMkLst>
        </pc:picChg>
        <pc:picChg chg="mod">
          <ac:chgData name="David Socha" userId="5585f47c-147b-42a7-988b-9ebba9784891" providerId="ADAL" clId="{6104DEC4-8ECA-DC42-A879-40510CE13A4B}" dt="2024-07-15T17:21:26.684" v="793"/>
          <ac:picMkLst>
            <pc:docMk/>
            <pc:sldMk cId="1117541079" sldId="325"/>
            <ac:picMk id="15" creationId="{E19FB445-9F9B-0709-E41F-2129BAD7B686}"/>
          </ac:picMkLst>
        </pc:picChg>
      </pc:sldChg>
      <pc:sldChg chg="modSp">
        <pc:chgData name="David Socha" userId="5585f47c-147b-42a7-988b-9ebba9784891" providerId="ADAL" clId="{6104DEC4-8ECA-DC42-A879-40510CE13A4B}" dt="2024-07-15T17:22:44.527" v="801"/>
        <pc:sldMkLst>
          <pc:docMk/>
          <pc:sldMk cId="1864401011" sldId="326"/>
        </pc:sldMkLst>
        <pc:picChg chg="mod">
          <ac:chgData name="David Socha" userId="5585f47c-147b-42a7-988b-9ebba9784891" providerId="ADAL" clId="{6104DEC4-8ECA-DC42-A879-40510CE13A4B}" dt="2024-07-15T17:22:36.990" v="800"/>
          <ac:picMkLst>
            <pc:docMk/>
            <pc:sldMk cId="1864401011" sldId="326"/>
            <ac:picMk id="11" creationId="{9F870540-36FB-5CED-28E2-D846C81E3302}"/>
          </ac:picMkLst>
        </pc:picChg>
        <pc:picChg chg="mod">
          <ac:chgData name="David Socha" userId="5585f47c-147b-42a7-988b-9ebba9784891" providerId="ADAL" clId="{6104DEC4-8ECA-DC42-A879-40510CE13A4B}" dt="2024-07-15T17:22:44.527" v="801"/>
          <ac:picMkLst>
            <pc:docMk/>
            <pc:sldMk cId="1864401011" sldId="326"/>
            <ac:picMk id="12" creationId="{41765FA5-E723-6D74-3D02-00E7AF6989B8}"/>
          </ac:picMkLst>
        </pc:picChg>
      </pc:sldChg>
      <pc:sldChg chg="modSp">
        <pc:chgData name="David Socha" userId="5585f47c-147b-42a7-988b-9ebba9784891" providerId="ADAL" clId="{6104DEC4-8ECA-DC42-A879-40510CE13A4B}" dt="2024-07-15T17:22:14.724" v="799"/>
        <pc:sldMkLst>
          <pc:docMk/>
          <pc:sldMk cId="3778391625" sldId="327"/>
        </pc:sldMkLst>
        <pc:picChg chg="mod">
          <ac:chgData name="David Socha" userId="5585f47c-147b-42a7-988b-9ebba9784891" providerId="ADAL" clId="{6104DEC4-8ECA-DC42-A879-40510CE13A4B}" dt="2024-07-15T17:21:36.521" v="794"/>
          <ac:picMkLst>
            <pc:docMk/>
            <pc:sldMk cId="3778391625" sldId="327"/>
            <ac:picMk id="12" creationId="{C89D2630-6947-5B05-E7B3-C015726F06A4}"/>
          </ac:picMkLst>
        </pc:picChg>
        <pc:picChg chg="mod">
          <ac:chgData name="David Socha" userId="5585f47c-147b-42a7-988b-9ebba9784891" providerId="ADAL" clId="{6104DEC4-8ECA-DC42-A879-40510CE13A4B}" dt="2024-07-15T17:21:52.203" v="796"/>
          <ac:picMkLst>
            <pc:docMk/>
            <pc:sldMk cId="3778391625" sldId="327"/>
            <ac:picMk id="13" creationId="{9F106A3D-80B2-778D-D41A-36098BBD78AD}"/>
          </ac:picMkLst>
        </pc:picChg>
        <pc:picChg chg="mod">
          <ac:chgData name="David Socha" userId="5585f47c-147b-42a7-988b-9ebba9784891" providerId="ADAL" clId="{6104DEC4-8ECA-DC42-A879-40510CE13A4B}" dt="2024-07-15T17:21:58.932" v="797"/>
          <ac:picMkLst>
            <pc:docMk/>
            <pc:sldMk cId="3778391625" sldId="327"/>
            <ac:picMk id="14" creationId="{B7853EAC-4742-08E0-FC10-9CA44A688506}"/>
          </ac:picMkLst>
        </pc:picChg>
        <pc:picChg chg="mod">
          <ac:chgData name="David Socha" userId="5585f47c-147b-42a7-988b-9ebba9784891" providerId="ADAL" clId="{6104DEC4-8ECA-DC42-A879-40510CE13A4B}" dt="2024-07-15T17:22:14.724" v="799"/>
          <ac:picMkLst>
            <pc:docMk/>
            <pc:sldMk cId="3778391625" sldId="327"/>
            <ac:picMk id="15" creationId="{4A8D6B4D-F1C0-4D4B-06FE-17C459777FA6}"/>
          </ac:picMkLst>
        </pc:picChg>
        <pc:picChg chg="mod">
          <ac:chgData name="David Socha" userId="5585f47c-147b-42a7-988b-9ebba9784891" providerId="ADAL" clId="{6104DEC4-8ECA-DC42-A879-40510CE13A4B}" dt="2024-07-15T17:21:44.357" v="795"/>
          <ac:picMkLst>
            <pc:docMk/>
            <pc:sldMk cId="3778391625" sldId="327"/>
            <ac:picMk id="16" creationId="{77D52775-FCDA-32CB-5429-FF995A092450}"/>
          </ac:picMkLst>
        </pc:picChg>
        <pc:picChg chg="mod">
          <ac:chgData name="David Socha" userId="5585f47c-147b-42a7-988b-9ebba9784891" providerId="ADAL" clId="{6104DEC4-8ECA-DC42-A879-40510CE13A4B}" dt="2024-07-15T17:22:06.327" v="798"/>
          <ac:picMkLst>
            <pc:docMk/>
            <pc:sldMk cId="3778391625" sldId="327"/>
            <ac:picMk id="17" creationId="{6B5F72AE-5D57-4AB4-72D5-BE8972D9F1A0}"/>
          </ac:picMkLst>
        </pc:picChg>
      </pc:sldChg>
      <pc:sldChg chg="modSp mod">
        <pc:chgData name="David Socha" userId="5585f47c-147b-42a7-988b-9ebba9784891" providerId="ADAL" clId="{6104DEC4-8ECA-DC42-A879-40510CE13A4B}" dt="2024-07-15T17:29:56.785" v="842" actId="1076"/>
        <pc:sldMkLst>
          <pc:docMk/>
          <pc:sldMk cId="1091588318" sldId="328"/>
        </pc:sldMkLst>
        <pc:picChg chg="mod">
          <ac:chgData name="David Socha" userId="5585f47c-147b-42a7-988b-9ebba9784891" providerId="ADAL" clId="{6104DEC4-8ECA-DC42-A879-40510CE13A4B}" dt="2024-07-15T17:29:56.785" v="842" actId="1076"/>
          <ac:picMkLst>
            <pc:docMk/>
            <pc:sldMk cId="1091588318" sldId="328"/>
            <ac:picMk id="11" creationId="{F19BF426-7DEF-5F25-F4AC-B5F4B17F3C0C}"/>
          </ac:picMkLst>
        </pc:picChg>
      </pc:sldChg>
      <pc:sldChg chg="modSp">
        <pc:chgData name="David Socha" userId="5585f47c-147b-42a7-988b-9ebba9784891" providerId="ADAL" clId="{6104DEC4-8ECA-DC42-A879-40510CE13A4B}" dt="2024-07-15T17:22:58.249" v="803"/>
        <pc:sldMkLst>
          <pc:docMk/>
          <pc:sldMk cId="1705549397" sldId="329"/>
        </pc:sldMkLst>
        <pc:picChg chg="mod">
          <ac:chgData name="David Socha" userId="5585f47c-147b-42a7-988b-9ebba9784891" providerId="ADAL" clId="{6104DEC4-8ECA-DC42-A879-40510CE13A4B}" dt="2024-07-15T17:22:55.933" v="802"/>
          <ac:picMkLst>
            <pc:docMk/>
            <pc:sldMk cId="1705549397" sldId="329"/>
            <ac:picMk id="10" creationId="{9F63040F-4A90-2DFC-B511-436D6E9FD50D}"/>
          </ac:picMkLst>
        </pc:picChg>
        <pc:picChg chg="mod">
          <ac:chgData name="David Socha" userId="5585f47c-147b-42a7-988b-9ebba9784891" providerId="ADAL" clId="{6104DEC4-8ECA-DC42-A879-40510CE13A4B}" dt="2024-07-15T17:22:58.249" v="803"/>
          <ac:picMkLst>
            <pc:docMk/>
            <pc:sldMk cId="1705549397" sldId="329"/>
            <ac:picMk id="11" creationId="{2DA9A971-D567-2B2D-D091-BA8A24795BEA}"/>
          </ac:picMkLst>
        </pc:picChg>
      </pc:sldChg>
      <pc:sldChg chg="modSp">
        <pc:chgData name="David Socha" userId="5585f47c-147b-42a7-988b-9ebba9784891" providerId="ADAL" clId="{6104DEC4-8ECA-DC42-A879-40510CE13A4B}" dt="2024-07-15T17:24:28.080" v="806"/>
        <pc:sldMkLst>
          <pc:docMk/>
          <pc:sldMk cId="2262879992" sldId="333"/>
        </pc:sldMkLst>
        <pc:picChg chg="mod">
          <ac:chgData name="David Socha" userId="5585f47c-147b-42a7-988b-9ebba9784891" providerId="ADAL" clId="{6104DEC4-8ECA-DC42-A879-40510CE13A4B}" dt="2024-07-15T17:24:25.622" v="805"/>
          <ac:picMkLst>
            <pc:docMk/>
            <pc:sldMk cId="2262879992" sldId="333"/>
            <ac:picMk id="6" creationId="{8240C819-1263-83BF-EAF8-F3695F6CB51C}"/>
          </ac:picMkLst>
        </pc:picChg>
        <pc:picChg chg="mod">
          <ac:chgData name="David Socha" userId="5585f47c-147b-42a7-988b-9ebba9784891" providerId="ADAL" clId="{6104DEC4-8ECA-DC42-A879-40510CE13A4B}" dt="2024-07-15T17:24:28.080" v="806"/>
          <ac:picMkLst>
            <pc:docMk/>
            <pc:sldMk cId="2262879992" sldId="333"/>
            <ac:picMk id="7" creationId="{818B54B0-AA91-19BB-89BA-474B4C829DE1}"/>
          </ac:picMkLst>
        </pc:picChg>
        <pc:picChg chg="mod">
          <ac:chgData name="David Socha" userId="5585f47c-147b-42a7-988b-9ebba9784891" providerId="ADAL" clId="{6104DEC4-8ECA-DC42-A879-40510CE13A4B}" dt="2024-07-15T17:24:24.007" v="804"/>
          <ac:picMkLst>
            <pc:docMk/>
            <pc:sldMk cId="2262879992" sldId="333"/>
            <ac:picMk id="9" creationId="{DE4F8FAA-1DB5-C5BA-9529-EE178EC8238F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20:54.374" v="373" actId="1076"/>
        <pc:sldMkLst>
          <pc:docMk/>
          <pc:sldMk cId="3486044173" sldId="337"/>
        </pc:sldMkLst>
        <pc:spChg chg="add mod ord">
          <ac:chgData name="David Socha" userId="5585f47c-147b-42a7-988b-9ebba9784891" providerId="ADAL" clId="{6104DEC4-8ECA-DC42-A879-40510CE13A4B}" dt="2024-07-15T16:12:57.223" v="365"/>
          <ac:spMkLst>
            <pc:docMk/>
            <pc:sldMk cId="3486044173" sldId="337"/>
            <ac:spMk id="2" creationId="{BEAEDCF2-B5CB-A969-BC53-D6CDEA8E0F2F}"/>
          </ac:spMkLst>
        </pc:spChg>
        <pc:spChg chg="add mod ord">
          <ac:chgData name="David Socha" userId="5585f47c-147b-42a7-988b-9ebba9784891" providerId="ADAL" clId="{6104DEC4-8ECA-DC42-A879-40510CE13A4B}" dt="2024-07-15T16:13:23.922" v="366"/>
          <ac:spMkLst>
            <pc:docMk/>
            <pc:sldMk cId="3486044173" sldId="337"/>
            <ac:spMk id="3" creationId="{545FAA82-5B75-DE05-A69A-ADA67A24EECF}"/>
          </ac:spMkLst>
        </pc:spChg>
        <pc:spChg chg="mod ord">
          <ac:chgData name="David Socha" userId="5585f47c-147b-42a7-988b-9ebba9784891" providerId="ADAL" clId="{6104DEC4-8ECA-DC42-A879-40510CE13A4B}" dt="2024-07-15T16:12:55.550" v="364" actId="700"/>
          <ac:spMkLst>
            <pc:docMk/>
            <pc:sldMk cId="3486044173" sldId="337"/>
            <ac:spMk id="4" creationId="{CDD20F46-993A-4009-F9F7-C26EAAD9A942}"/>
          </ac:spMkLst>
        </pc:spChg>
        <pc:spChg chg="del">
          <ac:chgData name="David Socha" userId="5585f47c-147b-42a7-988b-9ebba9784891" providerId="ADAL" clId="{6104DEC4-8ECA-DC42-A879-40510CE13A4B}" dt="2024-07-15T16:12:55.550" v="364" actId="700"/>
          <ac:spMkLst>
            <pc:docMk/>
            <pc:sldMk cId="3486044173" sldId="337"/>
            <ac:spMk id="5" creationId="{4F7D85BE-9FAA-5ECD-2DFF-B4F4F8B75A40}"/>
          </ac:spMkLst>
        </pc:spChg>
        <pc:spChg chg="add del mod">
          <ac:chgData name="David Socha" userId="5585f47c-147b-42a7-988b-9ebba9784891" providerId="ADAL" clId="{6104DEC4-8ECA-DC42-A879-40510CE13A4B}" dt="2024-07-15T16:20:40.876" v="368" actId="478"/>
          <ac:spMkLst>
            <pc:docMk/>
            <pc:sldMk cId="3486044173" sldId="337"/>
            <ac:spMk id="6" creationId="{9DC585B1-6DEF-35E3-7BB7-FF3469C2A0D9}"/>
          </ac:spMkLst>
        </pc:spChg>
        <pc:picChg chg="add mod">
          <ac:chgData name="David Socha" userId="5585f47c-147b-42a7-988b-9ebba9784891" providerId="ADAL" clId="{6104DEC4-8ECA-DC42-A879-40510CE13A4B}" dt="2024-07-15T16:20:54.374" v="373" actId="1076"/>
          <ac:picMkLst>
            <pc:docMk/>
            <pc:sldMk cId="3486044173" sldId="337"/>
            <ac:picMk id="7" creationId="{0756DB1E-6A46-28FC-5E00-C1AD95C65047}"/>
          </ac:picMkLst>
        </pc:picChg>
        <pc:picChg chg="add mod">
          <ac:chgData name="David Socha" userId="5585f47c-147b-42a7-988b-9ebba9784891" providerId="ADAL" clId="{6104DEC4-8ECA-DC42-A879-40510CE13A4B}" dt="2024-07-15T16:20:49.841" v="372" actId="1076"/>
          <ac:picMkLst>
            <pc:docMk/>
            <pc:sldMk cId="3486044173" sldId="337"/>
            <ac:picMk id="8" creationId="{A1696F5D-638D-91E8-8831-3CA339E96E3E}"/>
          </ac:picMkLst>
        </pc:picChg>
      </pc:sldChg>
      <pc:sldChg chg="addSp delSp modSp mod">
        <pc:chgData name="David Socha" userId="5585f47c-147b-42a7-988b-9ebba9784891" providerId="ADAL" clId="{6104DEC4-8ECA-DC42-A879-40510CE13A4B}" dt="2024-07-15T16:28:33.633" v="430" actId="1076"/>
        <pc:sldMkLst>
          <pc:docMk/>
          <pc:sldMk cId="1662117257" sldId="338"/>
        </pc:sldMkLst>
        <pc:spChg chg="add mod">
          <ac:chgData name="David Socha" userId="5585f47c-147b-42a7-988b-9ebba9784891" providerId="ADAL" clId="{6104DEC4-8ECA-DC42-A879-40510CE13A4B}" dt="2024-07-15T16:28:33.633" v="430" actId="1076"/>
          <ac:spMkLst>
            <pc:docMk/>
            <pc:sldMk cId="1662117257" sldId="338"/>
            <ac:spMk id="2" creationId="{F28CA5A1-BB6C-FF06-0869-6CBDC57EF374}"/>
          </ac:spMkLst>
        </pc:spChg>
        <pc:spChg chg="del">
          <ac:chgData name="David Socha" userId="5585f47c-147b-42a7-988b-9ebba9784891" providerId="ADAL" clId="{6104DEC4-8ECA-DC42-A879-40510CE13A4B}" dt="2024-07-15T16:22:18.023" v="374" actId="478"/>
          <ac:spMkLst>
            <pc:docMk/>
            <pc:sldMk cId="1662117257" sldId="338"/>
            <ac:spMk id="5" creationId="{0969D55F-CC54-D839-D74C-984F05C3DA09}"/>
          </ac:spMkLst>
        </pc:spChg>
        <pc:spChg chg="add del mod">
          <ac:chgData name="David Socha" userId="5585f47c-147b-42a7-988b-9ebba9784891" providerId="ADAL" clId="{6104DEC4-8ECA-DC42-A879-40510CE13A4B}" dt="2024-07-15T16:22:59.377" v="390" actId="478"/>
          <ac:spMkLst>
            <pc:docMk/>
            <pc:sldMk cId="1662117257" sldId="338"/>
            <ac:spMk id="13" creationId="{040A45E7-F3F9-4830-9A71-E185CEB1980F}"/>
          </ac:spMkLst>
        </pc:spChg>
        <pc:spChg chg="add mod">
          <ac:chgData name="David Socha" userId="5585f47c-147b-42a7-988b-9ebba9784891" providerId="ADAL" clId="{6104DEC4-8ECA-DC42-A879-40510CE13A4B}" dt="2024-07-15T16:28:11.089" v="426" actId="1076"/>
          <ac:spMkLst>
            <pc:docMk/>
            <pc:sldMk cId="1662117257" sldId="338"/>
            <ac:spMk id="14" creationId="{7E592D57-375B-CE9E-76A2-8D894B200431}"/>
          </ac:spMkLst>
        </pc:spChg>
        <pc:spChg chg="add mod">
          <ac:chgData name="David Socha" userId="5585f47c-147b-42a7-988b-9ebba9784891" providerId="ADAL" clId="{6104DEC4-8ECA-DC42-A879-40510CE13A4B}" dt="2024-07-15T16:28:08.723" v="425" actId="1076"/>
          <ac:spMkLst>
            <pc:docMk/>
            <pc:sldMk cId="1662117257" sldId="338"/>
            <ac:spMk id="15" creationId="{1920CD0E-7038-F114-3E94-388E87AF2C89}"/>
          </ac:spMkLst>
        </pc:spChg>
        <pc:spChg chg="add mod">
          <ac:chgData name="David Socha" userId="5585f47c-147b-42a7-988b-9ebba9784891" providerId="ADAL" clId="{6104DEC4-8ECA-DC42-A879-40510CE13A4B}" dt="2024-07-15T16:27:43.098" v="420" actId="14100"/>
          <ac:spMkLst>
            <pc:docMk/>
            <pc:sldMk cId="1662117257" sldId="338"/>
            <ac:spMk id="16" creationId="{093D746C-1D2C-0F54-5725-1A807B38A4F4}"/>
          </ac:spMkLst>
        </pc:spChg>
        <pc:spChg chg="add mod">
          <ac:chgData name="David Socha" userId="5585f47c-147b-42a7-988b-9ebba9784891" providerId="ADAL" clId="{6104DEC4-8ECA-DC42-A879-40510CE13A4B}" dt="2024-07-15T16:28:00.554" v="424" actId="1076"/>
          <ac:spMkLst>
            <pc:docMk/>
            <pc:sldMk cId="1662117257" sldId="338"/>
            <ac:spMk id="17" creationId="{629A61E7-03FF-D481-695D-AC66C0B558F5}"/>
          </ac:spMkLst>
        </pc:spChg>
        <pc:spChg chg="add mod">
          <ac:chgData name="David Socha" userId="5585f47c-147b-42a7-988b-9ebba9784891" providerId="ADAL" clId="{6104DEC4-8ECA-DC42-A879-40510CE13A4B}" dt="2024-07-15T16:28:13.828" v="427" actId="1076"/>
          <ac:spMkLst>
            <pc:docMk/>
            <pc:sldMk cId="1662117257" sldId="338"/>
            <ac:spMk id="19" creationId="{58105BC2-D845-58DA-CA8E-034D0CECF9B0}"/>
          </ac:spMkLst>
        </pc:spChg>
        <pc:spChg chg="add del mod">
          <ac:chgData name="David Socha" userId="5585f47c-147b-42a7-988b-9ebba9784891" providerId="ADAL" clId="{6104DEC4-8ECA-DC42-A879-40510CE13A4B}" dt="2024-07-15T16:26:22.488" v="411" actId="478"/>
          <ac:spMkLst>
            <pc:docMk/>
            <pc:sldMk cId="1662117257" sldId="338"/>
            <ac:spMk id="21" creationId="{A76C7FB1-D544-740A-6A39-E9F94BB7CD17}"/>
          </ac:spMkLst>
        </pc:spChg>
        <pc:grpChg chg="add mod">
          <ac:chgData name="David Socha" userId="5585f47c-147b-42a7-988b-9ebba9784891" providerId="ADAL" clId="{6104DEC4-8ECA-DC42-A879-40510CE13A4B}" dt="2024-07-15T16:27:08.479" v="416" actId="1076"/>
          <ac:grpSpMkLst>
            <pc:docMk/>
            <pc:sldMk cId="1662117257" sldId="338"/>
            <ac:grpSpMk id="8" creationId="{9A45C218-90C0-0092-C6AA-2E3E1C9DF9EF}"/>
          </ac:grpSpMkLst>
        </pc:grpChg>
        <pc:picChg chg="add mod">
          <ac:chgData name="David Socha" userId="5585f47c-147b-42a7-988b-9ebba9784891" providerId="ADAL" clId="{6104DEC4-8ECA-DC42-A879-40510CE13A4B}" dt="2024-07-15T16:27:36.111" v="418" actId="1076"/>
          <ac:picMkLst>
            <pc:docMk/>
            <pc:sldMk cId="1662117257" sldId="338"/>
            <ac:picMk id="3" creationId="{09D76828-6B44-A218-643E-3A204D41A4D4}"/>
          </ac:picMkLst>
        </pc:picChg>
        <pc:picChg chg="add mod">
          <ac:chgData name="David Socha" userId="5585f47c-147b-42a7-988b-9ebba9784891" providerId="ADAL" clId="{6104DEC4-8ECA-DC42-A879-40510CE13A4B}" dt="2024-07-15T16:28:33.633" v="430" actId="1076"/>
          <ac:picMkLst>
            <pc:docMk/>
            <pc:sldMk cId="1662117257" sldId="338"/>
            <ac:picMk id="6" creationId="{4E9A6982-B9AA-5BDF-0F0B-AA8276E3393A}"/>
          </ac:picMkLst>
        </pc:picChg>
        <pc:picChg chg="add mod">
          <ac:chgData name="David Socha" userId="5585f47c-147b-42a7-988b-9ebba9784891" providerId="ADAL" clId="{6104DEC4-8ECA-DC42-A879-40510CE13A4B}" dt="2024-07-15T16:28:33.633" v="430" actId="1076"/>
          <ac:picMkLst>
            <pc:docMk/>
            <pc:sldMk cId="1662117257" sldId="338"/>
            <ac:picMk id="7" creationId="{D14D3574-1F3A-7A90-FEE0-2BE3F0ABD5A4}"/>
          </ac:picMkLst>
        </pc:picChg>
        <pc:picChg chg="mod">
          <ac:chgData name="David Socha" userId="5585f47c-147b-42a7-988b-9ebba9784891" providerId="ADAL" clId="{6104DEC4-8ECA-DC42-A879-40510CE13A4B}" dt="2024-07-15T16:27:08.479" v="416" actId="1076"/>
          <ac:picMkLst>
            <pc:docMk/>
            <pc:sldMk cId="1662117257" sldId="338"/>
            <ac:picMk id="9" creationId="{54874E2D-4D42-4423-0078-1DF40D46657D}"/>
          </ac:picMkLst>
        </pc:picChg>
        <pc:picChg chg="mod">
          <ac:chgData name="David Socha" userId="5585f47c-147b-42a7-988b-9ebba9784891" providerId="ADAL" clId="{6104DEC4-8ECA-DC42-A879-40510CE13A4B}" dt="2024-07-15T16:27:08.479" v="416" actId="1076"/>
          <ac:picMkLst>
            <pc:docMk/>
            <pc:sldMk cId="1662117257" sldId="338"/>
            <ac:picMk id="10" creationId="{8F95CED7-162F-979C-3E17-E2C3BCB5A860}"/>
          </ac:picMkLst>
        </pc:picChg>
        <pc:picChg chg="add mod">
          <ac:chgData name="David Socha" userId="5585f47c-147b-42a7-988b-9ebba9784891" providerId="ADAL" clId="{6104DEC4-8ECA-DC42-A879-40510CE13A4B}" dt="2024-07-15T16:28:17.907" v="428" actId="1076"/>
          <ac:picMkLst>
            <pc:docMk/>
            <pc:sldMk cId="1662117257" sldId="338"/>
            <ac:picMk id="11" creationId="{E3AE424E-F2C0-112C-3A1F-007DD3466CFB}"/>
          </ac:picMkLst>
        </pc:picChg>
        <pc:picChg chg="add mod">
          <ac:chgData name="David Socha" userId="5585f47c-147b-42a7-988b-9ebba9784891" providerId="ADAL" clId="{6104DEC4-8ECA-DC42-A879-40510CE13A4B}" dt="2024-07-15T16:27:56.284" v="423" actId="14100"/>
          <ac:picMkLst>
            <pc:docMk/>
            <pc:sldMk cId="1662117257" sldId="338"/>
            <ac:picMk id="12" creationId="{6CDBA91A-0C2E-4D4D-6446-19EA1E8AA87B}"/>
          </ac:picMkLst>
        </pc:picChg>
        <pc:picChg chg="add del mod">
          <ac:chgData name="David Socha" userId="5585f47c-147b-42a7-988b-9ebba9784891" providerId="ADAL" clId="{6104DEC4-8ECA-DC42-A879-40510CE13A4B}" dt="2024-07-15T16:23:29.425" v="397" actId="478"/>
          <ac:picMkLst>
            <pc:docMk/>
            <pc:sldMk cId="1662117257" sldId="338"/>
            <ac:picMk id="18" creationId="{BFE0BDFA-9139-AF51-C18B-D2E2DB36B2EF}"/>
          </ac:picMkLst>
        </pc:picChg>
        <pc:picChg chg="add mod">
          <ac:chgData name="David Socha" userId="5585f47c-147b-42a7-988b-9ebba9784891" providerId="ADAL" clId="{6104DEC4-8ECA-DC42-A879-40510CE13A4B}" dt="2024-07-15T16:24:09.950" v="404" actId="1076"/>
          <ac:picMkLst>
            <pc:docMk/>
            <pc:sldMk cId="1662117257" sldId="338"/>
            <ac:picMk id="20" creationId="{71021587-3855-339A-494A-CB180FBA8AC1}"/>
          </ac:picMkLst>
        </pc:picChg>
      </pc:sldChg>
      <pc:sldChg chg="addSp modSp mod">
        <pc:chgData name="David Socha" userId="5585f47c-147b-42a7-988b-9ebba9784891" providerId="ADAL" clId="{6104DEC4-8ECA-DC42-A879-40510CE13A4B}" dt="2024-07-15T16:31:19.915" v="454" actId="1076"/>
        <pc:sldMkLst>
          <pc:docMk/>
          <pc:sldMk cId="2452423301" sldId="339"/>
        </pc:sldMkLst>
        <pc:spChg chg="mod">
          <ac:chgData name="David Socha" userId="5585f47c-147b-42a7-988b-9ebba9784891" providerId="ADAL" clId="{6104DEC4-8ECA-DC42-A879-40510CE13A4B}" dt="2024-07-15T16:30:46.825" v="446" actId="20577"/>
          <ac:spMkLst>
            <pc:docMk/>
            <pc:sldMk cId="2452423301" sldId="339"/>
            <ac:spMk id="5" creationId="{B31B72C3-5BC0-9872-79E3-1602F8B04502}"/>
          </ac:spMkLst>
        </pc:spChg>
        <pc:picChg chg="add mod">
          <ac:chgData name="David Socha" userId="5585f47c-147b-42a7-988b-9ebba9784891" providerId="ADAL" clId="{6104DEC4-8ECA-DC42-A879-40510CE13A4B}" dt="2024-07-15T16:31:10.469" v="453" actId="1076"/>
          <ac:picMkLst>
            <pc:docMk/>
            <pc:sldMk cId="2452423301" sldId="339"/>
            <ac:picMk id="2" creationId="{FE1B1E58-CEFF-1A0F-71F1-DCA9942BE586}"/>
          </ac:picMkLst>
        </pc:picChg>
        <pc:picChg chg="add mod">
          <ac:chgData name="David Socha" userId="5585f47c-147b-42a7-988b-9ebba9784891" providerId="ADAL" clId="{6104DEC4-8ECA-DC42-A879-40510CE13A4B}" dt="2024-07-15T16:31:19.915" v="454" actId="1076"/>
          <ac:picMkLst>
            <pc:docMk/>
            <pc:sldMk cId="2452423301" sldId="339"/>
            <ac:picMk id="3" creationId="{888CBD82-72E1-4D94-7335-E4BFCB0268C7}"/>
          </ac:picMkLst>
        </pc:picChg>
      </pc:sldChg>
      <pc:sldChg chg="addSp delSp modSp mod chgLayout">
        <pc:chgData name="David Socha" userId="5585f47c-147b-42a7-988b-9ebba9784891" providerId="ADAL" clId="{6104DEC4-8ECA-DC42-A879-40510CE13A4B}" dt="2024-07-15T16:32:48.724" v="468" actId="167"/>
        <pc:sldMkLst>
          <pc:docMk/>
          <pc:sldMk cId="2606487334" sldId="340"/>
        </pc:sldMkLst>
        <pc:spChg chg="mod ord">
          <ac:chgData name="David Socha" userId="5585f47c-147b-42a7-988b-9ebba9784891" providerId="ADAL" clId="{6104DEC4-8ECA-DC42-A879-40510CE13A4B}" dt="2024-07-15T16:31:38.376" v="455" actId="700"/>
          <ac:spMkLst>
            <pc:docMk/>
            <pc:sldMk cId="2606487334" sldId="340"/>
            <ac:spMk id="2" creationId="{99424091-7C21-8D55-7608-E06B503B5071}"/>
          </ac:spMkLst>
        </pc:spChg>
        <pc:spChg chg="del">
          <ac:chgData name="David Socha" userId="5585f47c-147b-42a7-988b-9ebba9784891" providerId="ADAL" clId="{6104DEC4-8ECA-DC42-A879-40510CE13A4B}" dt="2024-07-15T16:31:38.376" v="455" actId="700"/>
          <ac:spMkLst>
            <pc:docMk/>
            <pc:sldMk cId="2606487334" sldId="340"/>
            <ac:spMk id="3" creationId="{DD983E75-8C4D-4F21-8408-AB4365329D0D}"/>
          </ac:spMkLst>
        </pc:spChg>
        <pc:spChg chg="add mod ord">
          <ac:chgData name="David Socha" userId="5585f47c-147b-42a7-988b-9ebba9784891" providerId="ADAL" clId="{6104DEC4-8ECA-DC42-A879-40510CE13A4B}" dt="2024-07-15T16:31:51.242" v="456"/>
          <ac:spMkLst>
            <pc:docMk/>
            <pc:sldMk cId="2606487334" sldId="340"/>
            <ac:spMk id="4" creationId="{FEC8CD1D-1886-7D82-C3C7-056714CC0155}"/>
          </ac:spMkLst>
        </pc:spChg>
        <pc:spChg chg="add mod ord">
          <ac:chgData name="David Socha" userId="5585f47c-147b-42a7-988b-9ebba9784891" providerId="ADAL" clId="{6104DEC4-8ECA-DC42-A879-40510CE13A4B}" dt="2024-07-15T16:32:04.341" v="457"/>
          <ac:spMkLst>
            <pc:docMk/>
            <pc:sldMk cId="2606487334" sldId="340"/>
            <ac:spMk id="5" creationId="{20B08DDE-595F-2A37-3296-7D46FC411C78}"/>
          </ac:spMkLst>
        </pc:spChg>
        <pc:picChg chg="add mod">
          <ac:chgData name="David Socha" userId="5585f47c-147b-42a7-988b-9ebba9784891" providerId="ADAL" clId="{6104DEC4-8ECA-DC42-A879-40510CE13A4B}" dt="2024-07-15T16:32:37.147" v="465" actId="1076"/>
          <ac:picMkLst>
            <pc:docMk/>
            <pc:sldMk cId="2606487334" sldId="340"/>
            <ac:picMk id="6" creationId="{C3EAF3B2-75C7-5F14-6A16-A39E3477E60A}"/>
          </ac:picMkLst>
        </pc:picChg>
        <pc:picChg chg="add mod">
          <ac:chgData name="David Socha" userId="5585f47c-147b-42a7-988b-9ebba9784891" providerId="ADAL" clId="{6104DEC4-8ECA-DC42-A879-40510CE13A4B}" dt="2024-07-15T16:32:21.431" v="462" actId="1076"/>
          <ac:picMkLst>
            <pc:docMk/>
            <pc:sldMk cId="2606487334" sldId="340"/>
            <ac:picMk id="7" creationId="{1AD540B4-194A-0640-21A0-E418A88A6322}"/>
          </ac:picMkLst>
        </pc:picChg>
        <pc:picChg chg="add mod">
          <ac:chgData name="David Socha" userId="5585f47c-147b-42a7-988b-9ebba9784891" providerId="ADAL" clId="{6104DEC4-8ECA-DC42-A879-40510CE13A4B}" dt="2024-07-15T16:32:48.724" v="468" actId="167"/>
          <ac:picMkLst>
            <pc:docMk/>
            <pc:sldMk cId="2606487334" sldId="340"/>
            <ac:picMk id="8" creationId="{60528520-8495-37D0-9975-9782A5150633}"/>
          </ac:picMkLst>
        </pc:picChg>
      </pc:sldChg>
      <pc:sldChg chg="modSp mod">
        <pc:chgData name="David Socha" userId="5585f47c-147b-42a7-988b-9ebba9784891" providerId="ADAL" clId="{6104DEC4-8ECA-DC42-A879-40510CE13A4B}" dt="2024-07-15T17:30:29.769" v="843" actId="20577"/>
        <pc:sldMkLst>
          <pc:docMk/>
          <pc:sldMk cId="72887812" sldId="341"/>
        </pc:sldMkLst>
        <pc:spChg chg="mod">
          <ac:chgData name="David Socha" userId="5585f47c-147b-42a7-988b-9ebba9784891" providerId="ADAL" clId="{6104DEC4-8ECA-DC42-A879-40510CE13A4B}" dt="2024-07-15T17:30:29.769" v="843" actId="20577"/>
          <ac:spMkLst>
            <pc:docMk/>
            <pc:sldMk cId="72887812" sldId="341"/>
            <ac:spMk id="14" creationId="{0C216223-5B02-0EA9-A907-022941566528}"/>
          </ac:spMkLst>
        </pc:spChg>
      </pc:sldChg>
      <pc:sldChg chg="modSp">
        <pc:chgData name="David Socha" userId="5585f47c-147b-42a7-988b-9ebba9784891" providerId="ADAL" clId="{6104DEC4-8ECA-DC42-A879-40510CE13A4B}" dt="2024-07-15T17:25:07.913" v="807"/>
        <pc:sldMkLst>
          <pc:docMk/>
          <pc:sldMk cId="743762787" sldId="343"/>
        </pc:sldMkLst>
        <pc:picChg chg="mod">
          <ac:chgData name="David Socha" userId="5585f47c-147b-42a7-988b-9ebba9784891" providerId="ADAL" clId="{6104DEC4-8ECA-DC42-A879-40510CE13A4B}" dt="2024-07-15T17:25:07.913" v="807"/>
          <ac:picMkLst>
            <pc:docMk/>
            <pc:sldMk cId="743762787" sldId="343"/>
            <ac:picMk id="13" creationId="{182BF63B-E793-8C64-85BB-D369D0E9F9FD}"/>
          </ac:picMkLst>
        </pc:picChg>
      </pc:sldChg>
      <pc:sldChg chg="modSp add del mod">
        <pc:chgData name="David Socha" userId="5585f47c-147b-42a7-988b-9ebba9784891" providerId="ADAL" clId="{6104DEC4-8ECA-DC42-A879-40510CE13A4B}" dt="2024-07-15T16:59:23.539" v="747" actId="2696"/>
        <pc:sldMkLst>
          <pc:docMk/>
          <pc:sldMk cId="1621961557" sldId="345"/>
        </pc:sldMkLst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6" creationId="{48A32A47-C6D8-B11A-8428-FBF4A7DAACF0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7" creationId="{A76498CD-5E9D-83B7-DF02-EA1F6EFD2C18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8" creationId="{19678E19-CA25-4EC0-1E0A-FFF85042873C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19" creationId="{A779B505-918B-5879-03D1-FF5E76FDE644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20" creationId="{8F553AB2-0A8F-9345-437B-61CE1E3D3F90}"/>
          </ac:spMkLst>
        </pc:spChg>
        <pc:spChg chg="mod">
          <ac:chgData name="David Socha" userId="5585f47c-147b-42a7-988b-9ebba9784891" providerId="ADAL" clId="{6104DEC4-8ECA-DC42-A879-40510CE13A4B}" dt="2024-07-15T16:57:09.179" v="746" actId="255"/>
          <ac:spMkLst>
            <pc:docMk/>
            <pc:sldMk cId="1621961557" sldId="345"/>
            <ac:spMk id="21" creationId="{D638BF7A-4DA0-3107-E8A6-A2E75524BF22}"/>
          </ac:spMkLst>
        </pc:spChg>
        <pc:picChg chg="mod">
          <ac:chgData name="David Socha" userId="5585f47c-147b-42a7-988b-9ebba9784891" providerId="ADAL" clId="{6104DEC4-8ECA-DC42-A879-40510CE13A4B}" dt="2024-07-15T16:56:46.541" v="741" actId="1076"/>
          <ac:picMkLst>
            <pc:docMk/>
            <pc:sldMk cId="1621961557" sldId="345"/>
            <ac:picMk id="22" creationId="{1370530B-64F1-5E24-DACF-D4B481333C7A}"/>
          </ac:picMkLst>
        </pc:picChg>
        <pc:picChg chg="mod">
          <ac:chgData name="David Socha" userId="5585f47c-147b-42a7-988b-9ebba9784891" providerId="ADAL" clId="{6104DEC4-8ECA-DC42-A879-40510CE13A4B}" dt="2024-07-15T16:56:56.819" v="745" actId="1076"/>
          <ac:picMkLst>
            <pc:docMk/>
            <pc:sldMk cId="1621961557" sldId="345"/>
            <ac:picMk id="26" creationId="{21400CED-EE30-C5B2-B1F4-6142CFD5C1AF}"/>
          </ac:picMkLst>
        </pc:picChg>
      </pc:sldChg>
      <pc:sldChg chg="delSp modSp add del mod">
        <pc:chgData name="David Socha" userId="5585f47c-147b-42a7-988b-9ebba9784891" providerId="ADAL" clId="{6104DEC4-8ECA-DC42-A879-40510CE13A4B}" dt="2024-07-15T16:46:32.674" v="651" actId="2696"/>
        <pc:sldMkLst>
          <pc:docMk/>
          <pc:sldMk cId="2983318945" sldId="345"/>
        </pc:sldMkLst>
        <pc:spChg chg="mod">
          <ac:chgData name="David Socha" userId="5585f47c-147b-42a7-988b-9ebba9784891" providerId="ADAL" clId="{6104DEC4-8ECA-DC42-A879-40510CE13A4B}" dt="2024-07-15T16:46:17.352" v="650"/>
          <ac:spMkLst>
            <pc:docMk/>
            <pc:sldMk cId="2983318945" sldId="345"/>
            <ac:spMk id="3" creationId="{DD983E75-8C4D-4F21-8408-AB4365329D0D}"/>
          </ac:spMkLst>
        </pc:spChg>
        <pc:spChg chg="del mod">
          <ac:chgData name="David Socha" userId="5585f47c-147b-42a7-988b-9ebba9784891" providerId="ADAL" clId="{6104DEC4-8ECA-DC42-A879-40510CE13A4B}" dt="2024-07-15T16:46:14.379" v="647" actId="478"/>
          <ac:spMkLst>
            <pc:docMk/>
            <pc:sldMk cId="2983318945" sldId="345"/>
            <ac:spMk id="9" creationId="{E534DCC5-4ADF-576A-B075-AFC60B3DCC51}"/>
          </ac:spMkLst>
        </pc:spChg>
      </pc:sldChg>
      <pc:sldMasterChg chg="addSp delSp modSp mod modSldLayout">
        <pc:chgData name="David Socha" userId="5585f47c-147b-42a7-988b-9ebba9784891" providerId="ADAL" clId="{6104DEC4-8ECA-DC42-A879-40510CE13A4B}" dt="2024-07-17T18:28:24.809" v="939" actId="167"/>
        <pc:sldMasterMkLst>
          <pc:docMk/>
          <pc:sldMasterMk cId="3847011924" sldId="2147483662"/>
        </pc:sldMasterMkLst>
        <pc:spChg chg="mod">
          <ac:chgData name="David Socha" userId="5585f47c-147b-42a7-988b-9ebba9784891" providerId="ADAL" clId="{6104DEC4-8ECA-DC42-A879-40510CE13A4B}" dt="2024-07-17T17:58:36.057" v="935" actId="1076"/>
          <ac:spMkLst>
            <pc:docMk/>
            <pc:sldMasterMk cId="3847011924" sldId="2147483662"/>
            <ac:spMk id="3" creationId="{56A137AD-3617-F155-ACF6-803C92E15436}"/>
          </ac:spMkLst>
        </pc:spChg>
        <pc:spChg chg="mod">
          <ac:chgData name="David Socha" userId="5585f47c-147b-42a7-988b-9ebba9784891" providerId="ADAL" clId="{6104DEC4-8ECA-DC42-A879-40510CE13A4B}" dt="2024-07-15T15:45:40.464" v="338" actId="962"/>
          <ac:spMkLst>
            <pc:docMk/>
            <pc:sldMasterMk cId="3847011924" sldId="2147483662"/>
            <ac:spMk id="4" creationId="{810C9F03-CDA6-EC06-1DBC-5CC6B23F29FC}"/>
          </ac:spMkLst>
        </pc:spChg>
        <pc:picChg chg="mod modCrop">
          <ac:chgData name="David Socha" userId="5585f47c-147b-42a7-988b-9ebba9784891" providerId="ADAL" clId="{6104DEC4-8ECA-DC42-A879-40510CE13A4B}" dt="2024-07-15T15:45:02.559" v="222" actId="962"/>
          <ac:picMkLst>
            <pc:docMk/>
            <pc:sldMasterMk cId="3847011924" sldId="2147483662"/>
            <ac:picMk id="2" creationId="{1D614642-2BF7-4FF4-3502-3FCE083909F8}"/>
          </ac:picMkLst>
        </pc:picChg>
        <pc:picChg chg="add mod modCrop">
          <ac:chgData name="David Socha" userId="5585f47c-147b-42a7-988b-9ebba9784891" providerId="ADAL" clId="{6104DEC4-8ECA-DC42-A879-40510CE13A4B}" dt="2024-07-15T15:45:10.776" v="256" actId="962"/>
          <ac:picMkLst>
            <pc:docMk/>
            <pc:sldMasterMk cId="3847011924" sldId="2147483662"/>
            <ac:picMk id="5" creationId="{EBD34449-A21E-1069-A183-2168ECDFBE0B}"/>
          </ac:picMkLst>
        </pc:picChg>
        <pc:picChg chg="add del mod">
          <ac:chgData name="David Socha" userId="5585f47c-147b-42a7-988b-9ebba9784891" providerId="ADAL" clId="{6104DEC4-8ECA-DC42-A879-40510CE13A4B}" dt="2024-07-15T15:34:27.068" v="43" actId="478"/>
          <ac:picMkLst>
            <pc:docMk/>
            <pc:sldMasterMk cId="3847011924" sldId="2147483662"/>
            <ac:picMk id="6" creationId="{57F28370-FE74-74B8-2926-0FC41A16ED50}"/>
          </ac:picMkLst>
        </pc:picChg>
        <pc:picChg chg="add del mod">
          <ac:chgData name="David Socha" userId="5585f47c-147b-42a7-988b-9ebba9784891" providerId="ADAL" clId="{6104DEC4-8ECA-DC42-A879-40510CE13A4B}" dt="2024-07-15T15:34:26.289" v="42" actId="478"/>
          <ac:picMkLst>
            <pc:docMk/>
            <pc:sldMasterMk cId="3847011924" sldId="2147483662"/>
            <ac:picMk id="7" creationId="{500DBF3C-7D1B-09D9-481F-58E5687531FC}"/>
          </ac:picMkLst>
        </pc:picChg>
        <pc:sldLayoutChg chg="modSp mod">
          <pc:chgData name="David Socha" userId="5585f47c-147b-42a7-988b-9ebba9784891" providerId="ADAL" clId="{6104DEC4-8ECA-DC42-A879-40510CE13A4B}" dt="2024-07-17T18:28:24.809" v="939" actId="167"/>
          <pc:sldLayoutMkLst>
            <pc:docMk/>
            <pc:sldMasterMk cId="3847011924" sldId="2147483662"/>
            <pc:sldLayoutMk cId="3439167987" sldId="2147483653"/>
          </pc:sldLayoutMkLst>
          <pc:spChg chg="mod">
            <ac:chgData name="David Socha" userId="5585f47c-147b-42a7-988b-9ebba9784891" providerId="ADAL" clId="{6104DEC4-8ECA-DC42-A879-40510CE13A4B}" dt="2024-07-17T18:28:24.809" v="939" actId="167"/>
            <ac:spMkLst>
              <pc:docMk/>
              <pc:sldMasterMk cId="3847011924" sldId="2147483662"/>
              <pc:sldLayoutMk cId="3439167987" sldId="2147483653"/>
              <ac:spMk id="31" creationId="{FB5708B8-F875-3D39-0E31-E8A533E36C98}"/>
            </ac:spMkLst>
          </pc:spChg>
          <pc:picChg chg="mod">
            <ac:chgData name="David Socha" userId="5585f47c-147b-42a7-988b-9ebba9784891" providerId="ADAL" clId="{6104DEC4-8ECA-DC42-A879-40510CE13A4B}" dt="2024-07-15T17:38:17.348" v="893" actId="962"/>
            <ac:picMkLst>
              <pc:docMk/>
              <pc:sldMasterMk cId="3847011924" sldId="2147483662"/>
              <pc:sldLayoutMk cId="3439167987" sldId="2147483653"/>
              <ac:picMk id="25" creationId="{263F990F-508A-9B85-76DA-EBC6658D4598}"/>
            </ac:picMkLst>
          </pc:picChg>
          <pc:picChg chg="mod">
            <ac:chgData name="David Socha" userId="5585f47c-147b-42a7-988b-9ebba9784891" providerId="ADAL" clId="{6104DEC4-8ECA-DC42-A879-40510CE13A4B}" dt="2024-07-15T17:38:26.108" v="913" actId="962"/>
            <ac:picMkLst>
              <pc:docMk/>
              <pc:sldMasterMk cId="3847011924" sldId="2147483662"/>
              <pc:sldLayoutMk cId="3439167987" sldId="2147483653"/>
              <ac:picMk id="26" creationId="{34CAD3D0-DCB7-323B-752A-072C8FA46234}"/>
            </ac:picMkLst>
          </pc:picChg>
          <pc:picChg chg="mod">
            <ac:chgData name="David Socha" userId="5585f47c-147b-42a7-988b-9ebba9784891" providerId="ADAL" clId="{6104DEC4-8ECA-DC42-A879-40510CE13A4B}" dt="2024-07-15T17:38:35.677" v="933" actId="962"/>
            <ac:picMkLst>
              <pc:docMk/>
              <pc:sldMasterMk cId="3847011924" sldId="2147483662"/>
              <pc:sldLayoutMk cId="3439167987" sldId="2147483653"/>
              <ac:picMk id="27" creationId="{A147A159-6414-69CA-FF7A-2FA23823AA67}"/>
            </ac:picMkLst>
          </pc:picChg>
          <pc:picChg chg="mod">
            <ac:chgData name="David Socha" userId="5585f47c-147b-42a7-988b-9ebba9784891" providerId="ADAL" clId="{6104DEC4-8ECA-DC42-A879-40510CE13A4B}" dt="2024-07-15T17:35:35.958" v="855" actId="962"/>
            <ac:picMkLst>
              <pc:docMk/>
              <pc:sldMasterMk cId="3847011924" sldId="2147483662"/>
              <pc:sldLayoutMk cId="3439167987" sldId="2147483653"/>
              <ac:picMk id="28" creationId="{7DE41A83-DDAA-7DBA-A188-33784081DEA0}"/>
            </ac:picMkLst>
          </pc:picChg>
        </pc:sldLayoutChg>
        <pc:sldLayoutChg chg="modSp mod">
          <pc:chgData name="David Socha" userId="5585f47c-147b-42a7-988b-9ebba9784891" providerId="ADAL" clId="{6104DEC4-8ECA-DC42-A879-40510CE13A4B}" dt="2024-07-17T18:28:03.055" v="938" actId="167"/>
          <pc:sldLayoutMkLst>
            <pc:docMk/>
            <pc:sldMasterMk cId="3847011924" sldId="2147483662"/>
            <pc:sldLayoutMk cId="839026152" sldId="2147483654"/>
          </pc:sldLayoutMkLst>
          <pc:spChg chg="mod">
            <ac:chgData name="David Socha" userId="5585f47c-147b-42a7-988b-9ebba9784891" providerId="ADAL" clId="{6104DEC4-8ECA-DC42-A879-40510CE13A4B}" dt="2024-07-17T18:28:03.055" v="938" actId="167"/>
            <ac:spMkLst>
              <pc:docMk/>
              <pc:sldMasterMk cId="3847011924" sldId="2147483662"/>
              <pc:sldLayoutMk cId="839026152" sldId="2147483654"/>
              <ac:spMk id="29" creationId="{907E9B6D-9717-F945-2D31-84D6C15713E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998C24-B9DF-DD2A-3A60-3E0F8873A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77996-66D1-56D8-30D2-0D167BD73E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3C56E-FA21-41A4-87CD-D7B62459BC58}" type="datetimeFigureOut">
              <a:rPr lang="en-US" smtClean="0"/>
              <a:t>7/18/24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855EB-C7C8-09D1-BAD8-D798FB53F4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70E77-54AB-49A3-AD87-EB10404729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D64ED-99B0-4B6C-890C-C5033CD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9420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60638" y="1143000"/>
            <a:ext cx="17367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0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68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</p:spTree>
    <p:extLst>
      <p:ext uri="{BB962C8B-B14F-4D97-AF65-F5344CB8AC3E}">
        <p14:creationId xmlns:p14="http://schemas.microsoft.com/office/powerpoint/2010/main" val="689672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oic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3284696"/>
            <a:ext cx="3752850" cy="34221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describe choice</a:t>
            </a:r>
          </a:p>
        </p:txBody>
      </p:sp>
      <p:cxnSp>
        <p:nvCxnSpPr>
          <p:cNvPr id="29" name="Straight Connector 28" descr="{luna_hyperlink_region_boundary}">
            <a:extLst>
              <a:ext uri="{FF2B5EF4-FFF2-40B4-BE49-F238E27FC236}">
                <a16:creationId xmlns:a16="http://schemas.microsoft.com/office/drawing/2014/main" id="{2F7C5F02-848D-0F30-B911-4E10BB6E16D5}"/>
              </a:ext>
            </a:extLst>
          </p:cNvPr>
          <p:cNvCxnSpPr/>
          <p:nvPr userDrawn="1"/>
        </p:nvCxnSpPr>
        <p:spPr>
          <a:xfrm>
            <a:off x="179189" y="6450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74438BA-CDA6-6FD3-DAFC-AF00DCEB67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603" y="6400770"/>
            <a:ext cx="3752850" cy="34221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describe choice</a:t>
            </a:r>
          </a:p>
        </p:txBody>
      </p:sp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217C19C7-53C9-F74A-2A89-BEADC7C0847E}"/>
              </a:ext>
            </a:extLst>
          </p:cNvPr>
          <p:cNvCxnSpPr/>
          <p:nvPr userDrawn="1"/>
        </p:nvCxnSpPr>
        <p:spPr>
          <a:xfrm>
            <a:off x="178404" y="3649034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61197-84A5-6E45-32B3-3FEB8A6A7B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7800" y="274638"/>
            <a:ext cx="3754438" cy="3698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54346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B5708B8-F875-3D39-0E31-E8A533E36C98}"/>
              </a:ext>
            </a:extLst>
          </p:cNvPr>
          <p:cNvSpPr/>
          <p:nvPr userDrawn="1"/>
        </p:nvSpPr>
        <p:spPr>
          <a:xfrm>
            <a:off x="179188" y="5852135"/>
            <a:ext cx="963823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73147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10000"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Vaya al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centro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salud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para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diagnosticar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y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manejar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estas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condiciones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021783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387566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</a:t>
            </a:r>
          </a:p>
        </p:txBody>
      </p: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2C6D69D4-DA68-A752-7397-8759710AAB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07" y="356318"/>
            <a:ext cx="525552" cy="6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509868-8903-F4CE-EEE0-C3F3DA842DBC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807A01-A647-0830-0959-FF09F9C63776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875A75-13BC-2F84-678C-B0969F1600B2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E0EB8-4961-E811-821D-25791D58C11D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pic>
        <p:nvPicPr>
          <p:cNvPr id="25" name="Picture 6" descr="{luna {“inter_section_link”: “Condition_Symptoms”}}">
            <a:hlinkClick r:id="" action="ppaction://noaction"/>
            <a:extLst>
              <a:ext uri="{FF2B5EF4-FFF2-40B4-BE49-F238E27FC236}">
                <a16:creationId xmlns:a16="http://schemas.microsoft.com/office/drawing/2014/main" id="{263F990F-508A-9B85-76DA-EBC6658D45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{luna {“inter_section_link”: “Condition_Treatment”}}">
            <a:hlinkClick r:id="" action="ppaction://noaction"/>
            <a:extLst>
              <a:ext uri="{FF2B5EF4-FFF2-40B4-BE49-F238E27FC236}">
                <a16:creationId xmlns:a16="http://schemas.microsoft.com/office/drawing/2014/main" id="{34CAD3D0-DCB7-323B-752A-072C8FA4623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{luna {“inter_section_link”: “Condition_Science”}}">
            <a:hlinkClick r:id="" action="ppaction://noaction"/>
            <a:extLst>
              <a:ext uri="{FF2B5EF4-FFF2-40B4-BE49-F238E27FC236}">
                <a16:creationId xmlns:a16="http://schemas.microsoft.com/office/drawing/2014/main" id="{A147A159-6414-69CA-FF7A-2FA23823AA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{luna {“inter_section_link”: “Condition_Overview”}}">
            <a:extLst>
              <a:ext uri="{FF2B5EF4-FFF2-40B4-BE49-F238E27FC236}">
                <a16:creationId xmlns:a16="http://schemas.microsoft.com/office/drawing/2014/main" id="{7DE41A83-DDAA-7DBA-A188-33784081DEA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cxnSp>
        <p:nvCxnSpPr>
          <p:cNvPr id="29" name="Straight Connector 28" descr="{luna_hyperlink_region_boundary}">
            <a:extLst>
              <a:ext uri="{FF2B5EF4-FFF2-40B4-BE49-F238E27FC236}">
                <a16:creationId xmlns:a16="http://schemas.microsoft.com/office/drawing/2014/main" id="{2F7C5F02-848D-0F30-B911-4E10BB6E16D5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02D8FD1-F28D-E3CA-4309-22E93FE70B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605" y="5500402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</a:t>
            </a:r>
          </a:p>
        </p:txBody>
      </p:sp>
    </p:spTree>
    <p:extLst>
      <p:ext uri="{BB962C8B-B14F-4D97-AF65-F5344CB8AC3E}">
        <p14:creationId xmlns:p14="http://schemas.microsoft.com/office/powerpoint/2010/main" val="3439167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Symp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07E9B6D-9717-F945-2D31-84D6C15713E0}"/>
              </a:ext>
            </a:extLst>
          </p:cNvPr>
          <p:cNvSpPr/>
          <p:nvPr userDrawn="1"/>
        </p:nvSpPr>
        <p:spPr>
          <a:xfrm>
            <a:off x="1135782" y="5852135"/>
            <a:ext cx="921618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189" y="2041977"/>
            <a:ext cx="1870999" cy="6753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symptom name, and then add image above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Free symptoms aedes aegypti disease illustration">
            <a:hlinkClick r:id="" action="ppaction://noaction"/>
            <a:extLst>
              <a:ext uri="{FF2B5EF4-FFF2-40B4-BE49-F238E27FC236}">
                <a16:creationId xmlns:a16="http://schemas.microsoft.com/office/drawing/2014/main" id="{BF843AF4-F0E7-38C8-3B09-EEFAF275547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3434868" y="296650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70E3BF2D-872E-A49F-193D-A97133FA60B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0BAB45ED-51A4-0DAF-CDF1-A6CAA4D9016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4293F028-9B82-2278-E8A6-E2CFE4F893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{luna_link_to_condition_details_condition_page}">
            <a:extLst>
              <a:ext uri="{FF2B5EF4-FFF2-40B4-BE49-F238E27FC236}">
                <a16:creationId xmlns:a16="http://schemas.microsoft.com/office/drawing/2014/main" id="{50C7A517-88E5-000D-E02F-BD2D7F21EC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06BE05-1C50-4E3D-A091-C3863B300C12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2941B-F510-9377-E2AA-1492A9DDC71D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83436-EC37-1E94-5928-18AA28F0F2D5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175C9-5F69-F500-CFE8-8527F2F587BB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9026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Trea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Tratamiento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004635"/>
            <a:ext cx="3752850" cy="590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treatment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E2357CF3-24BF-1CD9-67A9-C3D95F118E4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3337427" y="296200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78DB10E9-B114-0407-28CE-EBCE688BC5E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08F2DBAB-4FC9-5D1E-79FB-9FC3F7B9FF7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F0528550-8CD6-3725-2780-C588254A85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{luna_link_to_condition_details_condition_page}">
            <a:extLst>
              <a:ext uri="{FF2B5EF4-FFF2-40B4-BE49-F238E27FC236}">
                <a16:creationId xmlns:a16="http://schemas.microsoft.com/office/drawing/2014/main" id="{57ABAE1E-7C2D-79D2-ECDF-D4B8D0EEF22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7C95C9-42BB-DE8D-B33A-D06D08A35262}"/>
              </a:ext>
            </a:extLst>
          </p:cNvPr>
          <p:cNvSpPr/>
          <p:nvPr userDrawn="1"/>
        </p:nvSpPr>
        <p:spPr>
          <a:xfrm>
            <a:off x="2074927" y="5852135"/>
            <a:ext cx="896864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04ED81-290C-9977-9A10-523F446A46D7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01A08-E077-20FC-8CD3-DA114B6B3225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C553E-BF87-932E-567A-439BF9114741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ED29E-E9E8-675B-1426-70E4CC5E9BA8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044B359-136C-1549-042B-95B36AB6AA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698" y="5251823"/>
            <a:ext cx="3752850" cy="59041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treatment</a:t>
            </a:r>
          </a:p>
        </p:txBody>
      </p:sp>
    </p:spTree>
    <p:extLst>
      <p:ext uri="{BB962C8B-B14F-4D97-AF65-F5344CB8AC3E}">
        <p14:creationId xmlns:p14="http://schemas.microsoft.com/office/powerpoint/2010/main" val="104018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00585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585213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8"/>
            <a:ext cx="2701160" cy="36571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Ciencia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640092"/>
            <a:ext cx="3064840" cy="365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condition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004635"/>
            <a:ext cx="3752850" cy="590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science</a:t>
            </a:r>
          </a:p>
        </p:txBody>
      </p: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C6406D39-78AA-CEF8-9BE8-C2453616AF39}"/>
              </a:ext>
            </a:extLst>
          </p:cNvPr>
          <p:cNvCxnSpPr>
            <a:cxnSpLocks/>
          </p:cNvCxnSpPr>
          <p:nvPr userDrawn="1"/>
        </p:nvCxnSpPr>
        <p:spPr>
          <a:xfrm>
            <a:off x="1143010" y="5852136"/>
            <a:ext cx="0" cy="9143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{luna_hyperlink_region_boundary}">
            <a:extLst>
              <a:ext uri="{FF2B5EF4-FFF2-40B4-BE49-F238E27FC236}">
                <a16:creationId xmlns:a16="http://schemas.microsoft.com/office/drawing/2014/main" id="{5F0C85FA-3F68-6B43-31AF-AC1FC434E853}"/>
              </a:ext>
            </a:extLst>
          </p:cNvPr>
          <p:cNvCxnSpPr>
            <a:cxnSpLocks/>
          </p:cNvCxnSpPr>
          <p:nvPr userDrawn="1"/>
        </p:nvCxnSpPr>
        <p:spPr>
          <a:xfrm>
            <a:off x="205740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{luna_hyperlink_region_boundary}">
            <a:extLst>
              <a:ext uri="{FF2B5EF4-FFF2-40B4-BE49-F238E27FC236}">
                <a16:creationId xmlns:a16="http://schemas.microsoft.com/office/drawing/2014/main" id="{45BF1A7E-546B-B705-BDB3-DDB04A79C44F}"/>
              </a:ext>
            </a:extLst>
          </p:cNvPr>
          <p:cNvCxnSpPr>
            <a:cxnSpLocks/>
          </p:cNvCxnSpPr>
          <p:nvPr userDrawn="1"/>
        </p:nvCxnSpPr>
        <p:spPr>
          <a:xfrm>
            <a:off x="2971790" y="5852135"/>
            <a:ext cx="0" cy="914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Free anatomy brain cross-section vector">
            <a:hlinkClick r:id="" action="ppaction://noaction"/>
            <a:extLst>
              <a:ext uri="{FF2B5EF4-FFF2-40B4-BE49-F238E27FC236}">
                <a16:creationId xmlns:a16="http://schemas.microsoft.com/office/drawing/2014/main" id="{C5EA8DF7-DCCB-320C-D761-D5B8432C35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19" y="309457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{luna_link_to_condition_details_symptoms_page}">
            <a:hlinkClick r:id="" action="ppaction://noaction"/>
            <a:extLst>
              <a:ext uri="{FF2B5EF4-FFF2-40B4-BE49-F238E27FC236}">
                <a16:creationId xmlns:a16="http://schemas.microsoft.com/office/drawing/2014/main" id="{FB73EDC1-AD67-BC9C-B13F-87EA3D3A794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2" t="10350" r="36681" b="2923"/>
          <a:stretch/>
        </p:blipFill>
        <p:spPr bwMode="auto">
          <a:xfrm>
            <a:off x="1362522" y="5887217"/>
            <a:ext cx="443350" cy="6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{luna_link_to_condition_details_treatment_page}">
            <a:hlinkClick r:id="" action="ppaction://noaction"/>
            <a:extLst>
              <a:ext uri="{FF2B5EF4-FFF2-40B4-BE49-F238E27FC236}">
                <a16:creationId xmlns:a16="http://schemas.microsoft.com/office/drawing/2014/main" id="{6921D843-2228-DD59-130F-6D27202553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2233674" y="5878296"/>
            <a:ext cx="554641" cy="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{luna_link_to_condition_details_science_page}">
            <a:hlinkClick r:id="" action="ppaction://noaction"/>
            <a:extLst>
              <a:ext uri="{FF2B5EF4-FFF2-40B4-BE49-F238E27FC236}">
                <a16:creationId xmlns:a16="http://schemas.microsoft.com/office/drawing/2014/main" id="{8ABF55DE-C566-57C8-34BA-78EC09E9E7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260" y="5896049"/>
            <a:ext cx="615572" cy="6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{luna_link_to_condition_details_condition_page}">
            <a:extLst>
              <a:ext uri="{FF2B5EF4-FFF2-40B4-BE49-F238E27FC236}">
                <a16:creationId xmlns:a16="http://schemas.microsoft.com/office/drawing/2014/main" id="{9462922F-5F9A-5092-9339-9F8A565F43F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419" y="5896049"/>
            <a:ext cx="668137" cy="66813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C1C7B9-37C5-3525-33A9-EB84F1B2A09D}"/>
              </a:ext>
            </a:extLst>
          </p:cNvPr>
          <p:cNvSpPr/>
          <p:nvPr userDrawn="1"/>
        </p:nvSpPr>
        <p:spPr>
          <a:xfrm>
            <a:off x="2971789" y="5852135"/>
            <a:ext cx="971019" cy="914384"/>
          </a:xfrm>
          <a:prstGeom prst="rect">
            <a:avLst/>
          </a:prstGeom>
          <a:solidFill>
            <a:srgbClr val="7030A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52D73-C445-CF7F-8553-A9C6F624DEEA}"/>
              </a:ext>
            </a:extLst>
          </p:cNvPr>
          <p:cNvSpPr txBox="1"/>
          <p:nvPr userDrawn="1"/>
        </p:nvSpPr>
        <p:spPr>
          <a:xfrm>
            <a:off x="1135790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Sintomas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71DCA-D77E-6E4F-14C8-2DBA42C58571}"/>
              </a:ext>
            </a:extLst>
          </p:cNvPr>
          <p:cNvSpPr txBox="1"/>
          <p:nvPr userDrawn="1"/>
        </p:nvSpPr>
        <p:spPr>
          <a:xfrm>
            <a:off x="205018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Tratamiento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749400-F98A-8B1B-9096-92A42E35C5BF}"/>
              </a:ext>
            </a:extLst>
          </p:cNvPr>
          <p:cNvSpPr txBox="1"/>
          <p:nvPr userDrawn="1"/>
        </p:nvSpPr>
        <p:spPr>
          <a:xfrm>
            <a:off x="2977668" y="6492205"/>
            <a:ext cx="91440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Ciencia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E07219-989D-EC23-DE55-89A8517F69F6}"/>
              </a:ext>
            </a:extLst>
          </p:cNvPr>
          <p:cNvSpPr txBox="1"/>
          <p:nvPr userDrawn="1"/>
        </p:nvSpPr>
        <p:spPr>
          <a:xfrm>
            <a:off x="228603" y="6492199"/>
            <a:ext cx="909844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dirty="0" err="1"/>
              <a:t>Condición</a:t>
            </a:r>
            <a:endParaRPr lang="en-US" sz="1200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C3B8597-6BF0-C150-8525-037AB14990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3698" y="5251823"/>
            <a:ext cx="3752850" cy="590418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condition’s science</a:t>
            </a:r>
          </a:p>
        </p:txBody>
      </p:sp>
    </p:spTree>
    <p:extLst>
      <p:ext uri="{BB962C8B-B14F-4D97-AF65-F5344CB8AC3E}">
        <p14:creationId xmlns:p14="http://schemas.microsoft.com/office/powerpoint/2010/main" val="2696028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813579" y="454213"/>
            <a:ext cx="5750970" cy="66362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ACDABDB-06CF-8CAC-1C25-BFAFBEFCE3E6}"/>
              </a:ext>
            </a:extLst>
          </p:cNvPr>
          <p:cNvSpPr/>
          <p:nvPr userDrawn="1"/>
        </p:nvSpPr>
        <p:spPr>
          <a:xfrm>
            <a:off x="-3813583" y="454219"/>
            <a:ext cx="5750970" cy="4016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 Placeholder 62">
            <a:extLst>
              <a:ext uri="{FF2B5EF4-FFF2-40B4-BE49-F238E27FC236}">
                <a16:creationId xmlns:a16="http://schemas.microsoft.com/office/drawing/2014/main" id="{78EE2C3C-890D-36F8-9240-9E3477D7B8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38711" y="541533"/>
            <a:ext cx="3858728" cy="2473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C932581-6FD3-9846-79F3-58C4CEAEEB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88600" y="54152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1E3AD2FD-1373-5941-2875-1F9A7027D56D}"/>
              </a:ext>
            </a:extLst>
          </p:cNvPr>
          <p:cNvSpPr/>
          <p:nvPr userDrawn="1"/>
        </p:nvSpPr>
        <p:spPr>
          <a:xfrm>
            <a:off x="2177421" y="454213"/>
            <a:ext cx="5750970" cy="66362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C7FB4F2-08E4-9604-8A68-D663AAE0E420}"/>
              </a:ext>
            </a:extLst>
          </p:cNvPr>
          <p:cNvSpPr/>
          <p:nvPr userDrawn="1"/>
        </p:nvSpPr>
        <p:spPr>
          <a:xfrm>
            <a:off x="2177421" y="454219"/>
            <a:ext cx="5750970" cy="4016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5D3FAAE1-966C-14FE-AA29-0A0F9EDEA0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52294" y="541533"/>
            <a:ext cx="3858728" cy="24737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8D326B7-9245-88D8-DC9F-72D980200D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79603" y="54152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F2604-844A-6ABB-12DC-55DE5836DACB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41688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829046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83B686D0-13D9-72E0-F88D-D2B19A28F61E}"/>
              </a:ext>
            </a:extLst>
          </p:cNvPr>
          <p:cNvSpPr/>
          <p:nvPr userDrawn="1"/>
        </p:nvSpPr>
        <p:spPr>
          <a:xfrm>
            <a:off x="-3829046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9E85D67F-1104-CB30-55EB-64B090672A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80520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800F3DE-489E-F74F-6377-40D0C1AB44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1351649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8" name="Google Shape;385;g26c53030581_0_2" descr="{luna_category_container}">
            <a:extLst>
              <a:ext uri="{FF2B5EF4-FFF2-40B4-BE49-F238E27FC236}">
                <a16:creationId xmlns:a16="http://schemas.microsoft.com/office/drawing/2014/main" id="{4A48A64D-B7B3-DA85-5F25-51EA39DB4F7B}"/>
              </a:ext>
            </a:extLst>
          </p:cNvPr>
          <p:cNvSpPr/>
          <p:nvPr userDrawn="1"/>
        </p:nvSpPr>
        <p:spPr>
          <a:xfrm>
            <a:off x="145790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558D99A-E243-7F3B-A641-153B2F43AAE1}"/>
              </a:ext>
            </a:extLst>
          </p:cNvPr>
          <p:cNvSpPr/>
          <p:nvPr userDrawn="1"/>
        </p:nvSpPr>
        <p:spPr>
          <a:xfrm>
            <a:off x="145790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62">
            <a:extLst>
              <a:ext uri="{FF2B5EF4-FFF2-40B4-BE49-F238E27FC236}">
                <a16:creationId xmlns:a16="http://schemas.microsoft.com/office/drawing/2014/main" id="{0B4205A0-23F0-C883-1145-5021051CC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4312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56FE0C2-A9A3-ED43-4E50-B7D735CA5E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623187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61740438-A561-22AA-4316-941339BF04F0}"/>
              </a:ext>
            </a:extLst>
          </p:cNvPr>
          <p:cNvSpPr/>
          <p:nvPr userDrawn="1"/>
        </p:nvSpPr>
        <p:spPr>
          <a:xfrm>
            <a:off x="4120622" y="452122"/>
            <a:ext cx="3829050" cy="66243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F97FC65-7521-2E94-FE0F-AD2C099D9022}"/>
              </a:ext>
            </a:extLst>
          </p:cNvPr>
          <p:cNvSpPr/>
          <p:nvPr userDrawn="1"/>
        </p:nvSpPr>
        <p:spPr>
          <a:xfrm>
            <a:off x="4120622" y="452122"/>
            <a:ext cx="3829050" cy="4180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DCE7F8CF-C577-816F-EE72-9BC57E6D74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69144" y="546588"/>
            <a:ext cx="2380347" cy="2662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D89653D-8A6E-12A6-736E-B1CDB43CFC4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98019" y="553964"/>
            <a:ext cx="1288783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CADC02-3172-1A93-0A45-83B50C3A4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088" y="-82525"/>
            <a:ext cx="483489" cy="404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8EE0B-8E01-A2C3-F860-77D02EDF6F1C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897367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811904" y="478123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2CFB38FD-1B0F-FA96-8E3E-5CF46ECB25A3}"/>
              </a:ext>
            </a:extLst>
          </p:cNvPr>
          <p:cNvSpPr/>
          <p:nvPr userDrawn="1"/>
        </p:nvSpPr>
        <p:spPr>
          <a:xfrm>
            <a:off x="-3811904" y="478125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697E093E-05A0-CC90-8A6A-4557DA2076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757632" y="572591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97465-6445-434A-3949-8E0FD54E7D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8601" y="57277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Google Shape;385;g26c53030581_0_2" descr="{luna_category_container}">
            <a:extLst>
              <a:ext uri="{FF2B5EF4-FFF2-40B4-BE49-F238E27FC236}">
                <a16:creationId xmlns:a16="http://schemas.microsoft.com/office/drawing/2014/main" id="{2B81A48F-88C0-473A-BA15-F9BFB184312B}"/>
              </a:ext>
            </a:extLst>
          </p:cNvPr>
          <p:cNvSpPr/>
          <p:nvPr userDrawn="1"/>
        </p:nvSpPr>
        <p:spPr>
          <a:xfrm>
            <a:off x="-3811904" y="3864165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945282-7E57-3CB1-EA0B-25B558C1D4C4}"/>
              </a:ext>
            </a:extLst>
          </p:cNvPr>
          <p:cNvSpPr/>
          <p:nvPr userDrawn="1"/>
        </p:nvSpPr>
        <p:spPr>
          <a:xfrm>
            <a:off x="-3811904" y="3864169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24BCC3E4-7EA5-0CDE-F7BF-19AC3A5E89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57632" y="3958639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EF0C207-285F-8860-55BF-B61D45B73C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18601" y="3958818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10" name="Google Shape;385;g26c53030581_0_2" descr="{luna_category_container}">
            <a:extLst>
              <a:ext uri="{FF2B5EF4-FFF2-40B4-BE49-F238E27FC236}">
                <a16:creationId xmlns:a16="http://schemas.microsoft.com/office/drawing/2014/main" id="{41E7EF55-09DB-C813-F595-D87511AE14D0}"/>
              </a:ext>
            </a:extLst>
          </p:cNvPr>
          <p:cNvSpPr/>
          <p:nvPr userDrawn="1"/>
        </p:nvSpPr>
        <p:spPr>
          <a:xfrm>
            <a:off x="2146158" y="478123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1062345-7836-7626-2A35-2B0ED28D6D4E}"/>
              </a:ext>
            </a:extLst>
          </p:cNvPr>
          <p:cNvSpPr/>
          <p:nvPr userDrawn="1"/>
        </p:nvSpPr>
        <p:spPr>
          <a:xfrm>
            <a:off x="2146158" y="478125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2D46FAC4-DB0C-EB5E-EBF4-8068F973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00428" y="572591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A943149-62BD-131F-6561-759CAEDD56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76660" y="572774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24" name="Google Shape;385;g26c53030581_0_2" descr="{luna_category_container}">
            <a:extLst>
              <a:ext uri="{FF2B5EF4-FFF2-40B4-BE49-F238E27FC236}">
                <a16:creationId xmlns:a16="http://schemas.microsoft.com/office/drawing/2014/main" id="{4A4E13C2-7071-DD84-4D11-6F27BE491A3F}"/>
              </a:ext>
            </a:extLst>
          </p:cNvPr>
          <p:cNvSpPr/>
          <p:nvPr userDrawn="1"/>
        </p:nvSpPr>
        <p:spPr>
          <a:xfrm>
            <a:off x="2146158" y="3864165"/>
            <a:ext cx="5780554" cy="323685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A69F396-6CE9-7097-D280-ABDBA8088A3B}"/>
              </a:ext>
            </a:extLst>
          </p:cNvPr>
          <p:cNvSpPr/>
          <p:nvPr userDrawn="1"/>
        </p:nvSpPr>
        <p:spPr>
          <a:xfrm>
            <a:off x="2146158" y="3864169"/>
            <a:ext cx="5780554" cy="41596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73EABD48-F7D9-649D-D1B7-050816448A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0428" y="3958639"/>
            <a:ext cx="3860506" cy="252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61BF681-4AD0-9793-A056-DAC9F42245B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176660" y="3958818"/>
            <a:ext cx="1680210" cy="2514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7664D-94EB-9B85-43BA-90B3884527D1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483385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771900" y="41614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5E70AB5-A76C-DFCE-96CB-9F4373703DE6}"/>
              </a:ext>
            </a:extLst>
          </p:cNvPr>
          <p:cNvSpPr/>
          <p:nvPr userDrawn="1"/>
        </p:nvSpPr>
        <p:spPr>
          <a:xfrm>
            <a:off x="-3771900" y="416155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C534A74A-7757-B05E-43A6-4B2C6DD9C1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12651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D1C54BE1-F036-A190-926E-AA661C697A39}"/>
              </a:ext>
            </a:extLst>
          </p:cNvPr>
          <p:cNvSpPr/>
          <p:nvPr userDrawn="1"/>
        </p:nvSpPr>
        <p:spPr>
          <a:xfrm>
            <a:off x="87655" y="416155"/>
            <a:ext cx="3986560" cy="67035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6DE515C-821D-2F71-C337-6EA9FE5938AE}"/>
              </a:ext>
            </a:extLst>
          </p:cNvPr>
          <p:cNvSpPr/>
          <p:nvPr userDrawn="1"/>
        </p:nvSpPr>
        <p:spPr>
          <a:xfrm>
            <a:off x="87655" y="416155"/>
            <a:ext cx="398656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2BF0946A-C19E-7358-DF59-73598D19A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901" y="510618"/>
            <a:ext cx="2386275" cy="25215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D0CF82-F12A-072F-CDD7-0020F211AE5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264441" y="510544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30" name="Google Shape;385;g26c53030581_0_2" descr="{luna_category_container}">
            <a:extLst>
              <a:ext uri="{FF2B5EF4-FFF2-40B4-BE49-F238E27FC236}">
                <a16:creationId xmlns:a16="http://schemas.microsoft.com/office/drawing/2014/main" id="{8B0A57BC-075D-BB24-23C4-844D37EFEB31}"/>
              </a:ext>
            </a:extLst>
          </p:cNvPr>
          <p:cNvSpPr/>
          <p:nvPr userDrawn="1"/>
        </p:nvSpPr>
        <p:spPr>
          <a:xfrm>
            <a:off x="-3771900" y="381507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73E3A28-4DAA-2505-CE4B-0E0D4A7CD347}"/>
              </a:ext>
            </a:extLst>
          </p:cNvPr>
          <p:cNvSpPr/>
          <p:nvPr userDrawn="1"/>
        </p:nvSpPr>
        <p:spPr>
          <a:xfrm>
            <a:off x="-3771900" y="3815083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 Placeholder 62">
            <a:extLst>
              <a:ext uri="{FF2B5EF4-FFF2-40B4-BE49-F238E27FC236}">
                <a16:creationId xmlns:a16="http://schemas.microsoft.com/office/drawing/2014/main" id="{943AD41D-17F2-E4EE-46C2-C3F4EB68E1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712651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F7D7AC4-F25A-1068-6BED-3C73499DED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264441" y="3909470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2" name="Google Shape;385;g26c53030581_0_2" descr="{luna_category_container}">
            <a:extLst>
              <a:ext uri="{FF2B5EF4-FFF2-40B4-BE49-F238E27FC236}">
                <a16:creationId xmlns:a16="http://schemas.microsoft.com/office/drawing/2014/main" id="{1C0B995B-1727-2676-390E-36128C711DD3}"/>
              </a:ext>
            </a:extLst>
          </p:cNvPr>
          <p:cNvSpPr/>
          <p:nvPr userDrawn="1"/>
        </p:nvSpPr>
        <p:spPr>
          <a:xfrm>
            <a:off x="4274824" y="41614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1BA0B76-C4A8-F278-6CB4-20505B6718D9}"/>
              </a:ext>
            </a:extLst>
          </p:cNvPr>
          <p:cNvSpPr/>
          <p:nvPr userDrawn="1"/>
        </p:nvSpPr>
        <p:spPr>
          <a:xfrm>
            <a:off x="4274824" y="416155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32ABA0B6-F2D5-27BB-F81B-B39E3DEFF4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34069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id="{C2EB7AD7-D7B6-0492-8229-C2D1A1A778B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782282" y="510544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6" name="Google Shape;385;g26c53030581_0_2" descr="{luna_category_container}">
            <a:extLst>
              <a:ext uri="{FF2B5EF4-FFF2-40B4-BE49-F238E27FC236}">
                <a16:creationId xmlns:a16="http://schemas.microsoft.com/office/drawing/2014/main" id="{BC848079-AE43-DA0D-0EE8-71C4AB2688E6}"/>
              </a:ext>
            </a:extLst>
          </p:cNvPr>
          <p:cNvSpPr/>
          <p:nvPr userDrawn="1"/>
        </p:nvSpPr>
        <p:spPr>
          <a:xfrm>
            <a:off x="4274824" y="3815078"/>
            <a:ext cx="365894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AEABB3A7-3580-640B-DE20-214E80B9893D}"/>
              </a:ext>
            </a:extLst>
          </p:cNvPr>
          <p:cNvSpPr/>
          <p:nvPr userDrawn="1"/>
        </p:nvSpPr>
        <p:spPr>
          <a:xfrm>
            <a:off x="4274824" y="3815083"/>
            <a:ext cx="3658947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Text Placeholder 62">
            <a:extLst>
              <a:ext uri="{FF2B5EF4-FFF2-40B4-BE49-F238E27FC236}">
                <a16:creationId xmlns:a16="http://schemas.microsoft.com/office/drawing/2014/main" id="{ADEB33A1-7A8E-A2A7-0216-827E675E04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34069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9" name="Picture Placeholder 12">
            <a:extLst>
              <a:ext uri="{FF2B5EF4-FFF2-40B4-BE49-F238E27FC236}">
                <a16:creationId xmlns:a16="http://schemas.microsoft.com/office/drawing/2014/main" id="{50189CB1-0307-D6B1-FA11-0EBB3EBF2F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782282" y="3909470"/>
            <a:ext cx="1044415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E3FADAC-ECD9-70FD-03ED-33A1B8946E1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640335" y="510544"/>
            <a:ext cx="1327567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D352F-F07C-071E-E619-F967AB2FAF42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6558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ymptom_Pick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02341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3657666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3657666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95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EC05C221-38AE-9C38-7367-FAA1BBCFEF62}"/>
              </a:ext>
            </a:extLst>
          </p:cNvPr>
          <p:cNvSpPr/>
          <p:nvPr userDrawn="1"/>
        </p:nvSpPr>
        <p:spPr>
          <a:xfrm>
            <a:off x="-3771899" y="416148"/>
            <a:ext cx="3771897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B3120964-59F4-1AFD-C6F7-BE194C3D9469}"/>
              </a:ext>
            </a:extLst>
          </p:cNvPr>
          <p:cNvSpPr/>
          <p:nvPr userDrawn="1"/>
        </p:nvSpPr>
        <p:spPr>
          <a:xfrm>
            <a:off x="-3771900" y="416155"/>
            <a:ext cx="3771903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62">
            <a:extLst>
              <a:ext uri="{FF2B5EF4-FFF2-40B4-BE49-F238E27FC236}">
                <a16:creationId xmlns:a16="http://schemas.microsoft.com/office/drawing/2014/main" id="{10061153-6ED0-09A7-4746-B0DB505BD3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712651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A66878A-5CF1-D413-E1FB-01A4F99425F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264439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3" name="Google Shape;385;g26c53030581_0_2" descr="{luna_category_container}">
            <a:extLst>
              <a:ext uri="{FF2B5EF4-FFF2-40B4-BE49-F238E27FC236}">
                <a16:creationId xmlns:a16="http://schemas.microsoft.com/office/drawing/2014/main" id="{FA13A002-E997-E38E-263C-737A248F5BD6}"/>
              </a:ext>
            </a:extLst>
          </p:cNvPr>
          <p:cNvSpPr/>
          <p:nvPr userDrawn="1"/>
        </p:nvSpPr>
        <p:spPr>
          <a:xfrm>
            <a:off x="-3771900" y="3815078"/>
            <a:ext cx="3771903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CADE4C6-4122-0C08-A78B-ED63839633B9}"/>
              </a:ext>
            </a:extLst>
          </p:cNvPr>
          <p:cNvSpPr/>
          <p:nvPr userDrawn="1"/>
        </p:nvSpPr>
        <p:spPr>
          <a:xfrm>
            <a:off x="-3771900" y="3815083"/>
            <a:ext cx="3771903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 Placeholder 62">
            <a:extLst>
              <a:ext uri="{FF2B5EF4-FFF2-40B4-BE49-F238E27FC236}">
                <a16:creationId xmlns:a16="http://schemas.microsoft.com/office/drawing/2014/main" id="{A4D9CC6D-0F79-3F00-E8F9-072F59D66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712654" y="3909549"/>
            <a:ext cx="2380733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82977D6-CE1F-A82A-C8C1-AC21DC46728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264446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7" name="Google Shape;385;g26c53030581_0_2" descr="{luna_category_container}">
            <a:extLst>
              <a:ext uri="{FF2B5EF4-FFF2-40B4-BE49-F238E27FC236}">
                <a16:creationId xmlns:a16="http://schemas.microsoft.com/office/drawing/2014/main" id="{3B5F8352-7052-E4F7-F848-E85AC2E37BB9}"/>
              </a:ext>
            </a:extLst>
          </p:cNvPr>
          <p:cNvSpPr/>
          <p:nvPr userDrawn="1"/>
        </p:nvSpPr>
        <p:spPr>
          <a:xfrm>
            <a:off x="173256" y="416148"/>
            <a:ext cx="3768280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315402-8054-BCCB-54AC-12C9B3EE832D}"/>
              </a:ext>
            </a:extLst>
          </p:cNvPr>
          <p:cNvSpPr/>
          <p:nvPr userDrawn="1"/>
        </p:nvSpPr>
        <p:spPr>
          <a:xfrm>
            <a:off x="173256" y="416155"/>
            <a:ext cx="376828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 Placeholder 62">
            <a:extLst>
              <a:ext uri="{FF2B5EF4-FFF2-40B4-BE49-F238E27FC236}">
                <a16:creationId xmlns:a16="http://schemas.microsoft.com/office/drawing/2014/main" id="{CEA144A1-BEDB-00B9-AE3D-F3649A22F1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2505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F86B2017-1D22-341D-6EAB-8632C57597A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680719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1" name="Google Shape;385;g26c53030581_0_2" descr="{luna_category_container}">
            <a:extLst>
              <a:ext uri="{FF2B5EF4-FFF2-40B4-BE49-F238E27FC236}">
                <a16:creationId xmlns:a16="http://schemas.microsoft.com/office/drawing/2014/main" id="{81B18F9B-8EC8-7E95-B965-E99C820917F4}"/>
              </a:ext>
            </a:extLst>
          </p:cNvPr>
          <p:cNvSpPr/>
          <p:nvPr userDrawn="1"/>
        </p:nvSpPr>
        <p:spPr>
          <a:xfrm>
            <a:off x="173254" y="3815078"/>
            <a:ext cx="3768284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4A59D76-4497-8671-09F5-ED3ED9EC710F}"/>
              </a:ext>
            </a:extLst>
          </p:cNvPr>
          <p:cNvSpPr/>
          <p:nvPr userDrawn="1"/>
        </p:nvSpPr>
        <p:spPr>
          <a:xfrm>
            <a:off x="173254" y="3815083"/>
            <a:ext cx="3768284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5DF9D0B-DB7E-F133-559E-E118A6A6E0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2505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D51F45AB-D00B-48BD-6965-5A0F59C555B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680714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5" name="Google Shape;385;g26c53030581_0_2" descr="{luna_category_container}">
            <a:extLst>
              <a:ext uri="{FF2B5EF4-FFF2-40B4-BE49-F238E27FC236}">
                <a16:creationId xmlns:a16="http://schemas.microsoft.com/office/drawing/2014/main" id="{681B8358-60A6-D972-B0CC-546C04EF19A4}"/>
              </a:ext>
            </a:extLst>
          </p:cNvPr>
          <p:cNvSpPr/>
          <p:nvPr userDrawn="1"/>
        </p:nvSpPr>
        <p:spPr>
          <a:xfrm>
            <a:off x="4114803" y="416148"/>
            <a:ext cx="3768280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59394CC1-838F-8CA7-DFAC-18E78870FED8}"/>
              </a:ext>
            </a:extLst>
          </p:cNvPr>
          <p:cNvSpPr/>
          <p:nvPr userDrawn="1"/>
        </p:nvSpPr>
        <p:spPr>
          <a:xfrm>
            <a:off x="4114803" y="416155"/>
            <a:ext cx="3768280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9B978A32-1CDC-B3B8-725A-0763C0FA1D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74048" y="510623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8" name="Picture Placeholder 12">
            <a:extLst>
              <a:ext uri="{FF2B5EF4-FFF2-40B4-BE49-F238E27FC236}">
                <a16:creationId xmlns:a16="http://schemas.microsoft.com/office/drawing/2014/main" id="{1FE1D332-B4F2-74FB-6AB1-9A4745F52D6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22264" y="510544"/>
            <a:ext cx="1201579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9" name="Google Shape;385;g26c53030581_0_2" descr="{luna_category_container}">
            <a:extLst>
              <a:ext uri="{FF2B5EF4-FFF2-40B4-BE49-F238E27FC236}">
                <a16:creationId xmlns:a16="http://schemas.microsoft.com/office/drawing/2014/main" id="{2EBCDBC9-24CB-0806-B965-4DC38E9F38E2}"/>
              </a:ext>
            </a:extLst>
          </p:cNvPr>
          <p:cNvSpPr/>
          <p:nvPr userDrawn="1"/>
        </p:nvSpPr>
        <p:spPr>
          <a:xfrm>
            <a:off x="4114804" y="3815078"/>
            <a:ext cx="3768282" cy="330453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CC6A5B53-46EA-ED10-7C55-F3BCD1D1B8DD}"/>
              </a:ext>
            </a:extLst>
          </p:cNvPr>
          <p:cNvSpPr/>
          <p:nvPr userDrawn="1"/>
        </p:nvSpPr>
        <p:spPr>
          <a:xfrm>
            <a:off x="4114804" y="3815083"/>
            <a:ext cx="3768282" cy="4212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2A8DDC9E-88A1-7C9A-3C43-7F17ED5B2A2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74048" y="3909549"/>
            <a:ext cx="2341055" cy="2640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2" name="Picture Placeholder 12">
            <a:extLst>
              <a:ext uri="{FF2B5EF4-FFF2-40B4-BE49-F238E27FC236}">
                <a16:creationId xmlns:a16="http://schemas.microsoft.com/office/drawing/2014/main" id="{D55CF0A7-68F0-432D-43F1-A4F2A9897F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622257" y="3909470"/>
            <a:ext cx="1201580" cy="264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2550A-3FDB-57B2-8236-CF6C41BAA249}"/>
              </a:ext>
            </a:extLst>
          </p:cNvPr>
          <p:cNvSpPr txBox="1"/>
          <p:nvPr userDrawn="1"/>
        </p:nvSpPr>
        <p:spPr>
          <a:xfrm>
            <a:off x="1028703" y="-55501"/>
            <a:ext cx="2474258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371" tIns="72371" rIns="72371" bIns="72371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3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50317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_Pick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2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66"/>
            <a:ext cx="2701160" cy="1005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piensas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que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eclampsia o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infección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7" y="2743210"/>
            <a:ext cx="3752265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1" y="6400731"/>
            <a:ext cx="3756423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cxnSp>
        <p:nvCxnSpPr>
          <p:cNvPr id="2" name="Straight Connector 1" descr="{luna_hyperlink_region_boundary}">
            <a:extLst>
              <a:ext uri="{FF2B5EF4-FFF2-40B4-BE49-F238E27FC236}">
                <a16:creationId xmlns:a16="http://schemas.microsoft.com/office/drawing/2014/main" id="{6F926221-CD14-F2B7-B001-287B08B1C6FD}"/>
              </a:ext>
            </a:extLst>
          </p:cNvPr>
          <p:cNvCxnSpPr/>
          <p:nvPr userDrawn="1"/>
        </p:nvCxnSpPr>
        <p:spPr>
          <a:xfrm>
            <a:off x="175032" y="4935623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083A1FE-169A-1ECD-3309-95CD11092A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5030" y="4569871"/>
            <a:ext cx="3756423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3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natal_Symptom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despues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dar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a luz</a:t>
            </a: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</p:spTree>
    <p:extLst>
      <p:ext uri="{BB962C8B-B14F-4D97-AF65-F5344CB8AC3E}">
        <p14:creationId xmlns:p14="http://schemas.microsoft.com/office/powerpoint/2010/main" val="39343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despues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dar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a luz</a:t>
            </a: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</p:spTree>
    <p:extLst>
      <p:ext uri="{BB962C8B-B14F-4D97-AF65-F5344CB8AC3E}">
        <p14:creationId xmlns:p14="http://schemas.microsoft.com/office/powerpoint/2010/main" val="119866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stntatal_Symptom_Overview_2_text_boxes_on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3066918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Vaya al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centro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esta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semana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tiene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alguno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estas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despues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dar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a luz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297AF16-774B-F4BF-8E61-89AA5DE15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605" y="4412048"/>
            <a:ext cx="3752850" cy="34221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pic>
        <p:nvPicPr>
          <p:cNvPr id="6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2CC33F2F-EC75-AE3B-5B40-52F77EFFB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62" y="31549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215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12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96B30-7535-34AF-460C-C92CBD2FE448}"/>
              </a:ext>
            </a:extLst>
          </p:cNvPr>
          <p:cNvSpPr txBox="1"/>
          <p:nvPr userDrawn="1"/>
        </p:nvSpPr>
        <p:spPr>
          <a:xfrm>
            <a:off x="179189" y="274377"/>
            <a:ext cx="2860956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Vaya al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centro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salud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para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diagnosticar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y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manejar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estas</a:t>
            </a:r>
            <a:r>
              <a:rPr lang="en-US" sz="1800" b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condiciones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B7045681-673E-4FD8-E58C-648A27ECA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121" y="35631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68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s_Week_Condition_Pick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310896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 descr="{luna_hyperlink_region_boundary}">
            <a:extLst>
              <a:ext uri="{FF2B5EF4-FFF2-40B4-BE49-F238E27FC236}">
                <a16:creationId xmlns:a16="http://schemas.microsoft.com/office/drawing/2014/main" id="{EED1892D-2B09-E2E2-3D3A-CC0FD89D542C}"/>
              </a:ext>
            </a:extLst>
          </p:cNvPr>
          <p:cNvCxnSpPr/>
          <p:nvPr userDrawn="1"/>
        </p:nvCxnSpPr>
        <p:spPr>
          <a:xfrm>
            <a:off x="179188" y="4937746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 descr="{luna_hyperlink_region_boundary}">
            <a:extLst>
              <a:ext uri="{FF2B5EF4-FFF2-40B4-BE49-F238E27FC236}">
                <a16:creationId xmlns:a16="http://schemas.microsoft.com/office/drawing/2014/main" id="{F4345434-E682-CC33-5CA6-3718485D53AF}"/>
              </a:ext>
            </a:extLst>
          </p:cNvPr>
          <p:cNvCxnSpPr>
            <a:cxnSpLocks/>
          </p:cNvCxnSpPr>
          <p:nvPr userDrawn="1"/>
        </p:nvCxnSpPr>
        <p:spPr>
          <a:xfrm>
            <a:off x="2057401" y="1280151"/>
            <a:ext cx="0" cy="548637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361D9-A79E-D747-5F3E-5F21AF8EC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88" y="2743214"/>
            <a:ext cx="1878212" cy="365711"/>
          </a:xfrm>
          <a:prstGeom prst="rect">
            <a:avLst/>
          </a:prstGeom>
        </p:spPr>
        <p:txBody>
          <a:bodyPr wrap="square"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91CA004-54DE-4114-9239-EB042914E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57399" y="2743214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9721829-02D0-DFD3-C6F0-B81D62D6C2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032" y="4571993"/>
            <a:ext cx="1878212" cy="365711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7E33206-12FD-E20F-2084-BA31A72B7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3243" y="4571993"/>
            <a:ext cx="1878212" cy="36571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235C3D07-7694-3F66-8C44-D4681095A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032" y="6400731"/>
            <a:ext cx="1878212" cy="365816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1AA589C0-E5BC-740B-32B0-9C0210F7AF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3243" y="6400691"/>
            <a:ext cx="1878212" cy="365791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F776B-5DDA-0BEF-9D37-989D1D95A040}"/>
              </a:ext>
            </a:extLst>
          </p:cNvPr>
          <p:cNvSpPr txBox="1"/>
          <p:nvPr userDrawn="1"/>
        </p:nvSpPr>
        <p:spPr>
          <a:xfrm>
            <a:off x="179189" y="274377"/>
            <a:ext cx="3066918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Vaya al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centro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esta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semana</a:t>
            </a: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tiene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alguno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estas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sintomas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despues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sz="1800" b="1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dar</a:t>
            </a:r>
            <a:r>
              <a:rPr lang="en-US" sz="1800" b="1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a luz</a:t>
            </a:r>
            <a:endParaRPr lang="en-US" sz="1800" b="1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Picture 2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CA8865F8-9E7B-6397-9ACB-9D9E7D5264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62" y="315498"/>
            <a:ext cx="731514" cy="9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94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natal_Symptom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{luna_hyperlink_region_boundary}">
            <a:extLst>
              <a:ext uri="{FF2B5EF4-FFF2-40B4-BE49-F238E27FC236}">
                <a16:creationId xmlns:a16="http://schemas.microsoft.com/office/drawing/2014/main" id="{77364113-1E5C-2514-5858-FA5B32EC96D9}"/>
              </a:ext>
            </a:extLst>
          </p:cNvPr>
          <p:cNvCxnSpPr/>
          <p:nvPr userDrawn="1"/>
        </p:nvCxnSpPr>
        <p:spPr>
          <a:xfrm>
            <a:off x="179189" y="1280160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 descr="{luna_hyperlink_region_boundary}">
            <a:extLst>
              <a:ext uri="{FF2B5EF4-FFF2-40B4-BE49-F238E27FC236}">
                <a16:creationId xmlns:a16="http://schemas.microsoft.com/office/drawing/2014/main" id="{268EE993-19D4-1BCD-E10C-BC4F9EBCFD5B}"/>
              </a:ext>
            </a:extLst>
          </p:cNvPr>
          <p:cNvCxnSpPr/>
          <p:nvPr userDrawn="1"/>
        </p:nvCxnSpPr>
        <p:spPr>
          <a:xfrm>
            <a:off x="179189" y="4754868"/>
            <a:ext cx="375642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CF0247-2435-6C60-3DB5-722027161AC0}"/>
              </a:ext>
            </a:extLst>
          </p:cNvPr>
          <p:cNvSpPr txBox="1"/>
          <p:nvPr userDrawn="1"/>
        </p:nvSpPr>
        <p:spPr>
          <a:xfrm>
            <a:off x="179189" y="274377"/>
            <a:ext cx="2701160" cy="100577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Vaya al hospital HOY </a:t>
            </a:r>
          </a:p>
          <a:p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tiene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alguno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estos</a:t>
            </a:r>
            <a:r>
              <a:rPr lang="en-US" sz="18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sintomas</a:t>
            </a:r>
            <a:endParaRPr lang="en-US" sz="1800" b="1" dirty="0">
              <a:solidFill>
                <a:srgbClr val="C0000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cartoon of a ambulance&#10;&#10;Description automatically generated">
            <a:extLst>
              <a:ext uri="{FF2B5EF4-FFF2-40B4-BE49-F238E27FC236}">
                <a16:creationId xmlns:a16="http://schemas.microsoft.com/office/drawing/2014/main" id="{D3912BB8-4B63-6F81-75F3-9E58C093D8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9075" y="510781"/>
            <a:ext cx="952380" cy="52306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025341-10EE-3DAA-E687-62E72FDB99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89" y="1280161"/>
            <a:ext cx="3752266" cy="365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add symptom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668A0B7-3D6B-09FE-7536-18BEB65013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388" y="164594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symptom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2F12157-E401-DDC1-F9C2-DF527C9CAA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562" y="4754564"/>
            <a:ext cx="3752850" cy="3422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describe related conditions</a:t>
            </a:r>
          </a:p>
        </p:txBody>
      </p:sp>
    </p:spTree>
    <p:extLst>
      <p:ext uri="{BB962C8B-B14F-4D97-AF65-F5344CB8AC3E}">
        <p14:creationId xmlns:p14="http://schemas.microsoft.com/office/powerpoint/2010/main" val="1585951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  <p15:guide id="2" pos="12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{luna top_system_bar}">
            <a:extLst>
              <a:ext uri="{FF2B5EF4-FFF2-40B4-BE49-F238E27FC236}">
                <a16:creationId xmlns:a16="http://schemas.microsoft.com/office/drawing/2014/main" id="{1D614642-2BF7-4FF4-3502-3FCE083909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b="96291"/>
          <a:stretch/>
        </p:blipFill>
        <p:spPr>
          <a:xfrm>
            <a:off x="0" y="1828"/>
            <a:ext cx="4114800" cy="271222"/>
          </a:xfrm>
          <a:prstGeom prst="rect">
            <a:avLst/>
          </a:prstGeom>
        </p:spPr>
      </p:pic>
      <p:sp>
        <p:nvSpPr>
          <p:cNvPr id="3" name="Rectangle 2" descr="{luna left_padding}">
            <a:extLst>
              <a:ext uri="{FF2B5EF4-FFF2-40B4-BE49-F238E27FC236}">
                <a16:creationId xmlns:a16="http://schemas.microsoft.com/office/drawing/2014/main" id="{56A137AD-3617-F155-ACF6-803C92E15436}"/>
              </a:ext>
            </a:extLst>
          </p:cNvPr>
          <p:cNvSpPr/>
          <p:nvPr userDrawn="1"/>
        </p:nvSpPr>
        <p:spPr>
          <a:xfrm>
            <a:off x="0" y="273050"/>
            <a:ext cx="178877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2" dirty="0"/>
          </a:p>
        </p:txBody>
      </p:sp>
      <p:sp>
        <p:nvSpPr>
          <p:cNvPr id="4" name="Rectangle 3" descr="{luna right_padding}">
            <a:extLst>
              <a:ext uri="{FF2B5EF4-FFF2-40B4-BE49-F238E27FC236}">
                <a16:creationId xmlns:a16="http://schemas.microsoft.com/office/drawing/2014/main" id="{810C9F03-CDA6-EC06-1DBC-5CC6B23F29FC}"/>
              </a:ext>
            </a:extLst>
          </p:cNvPr>
          <p:cNvSpPr/>
          <p:nvPr userDrawn="1"/>
        </p:nvSpPr>
        <p:spPr>
          <a:xfrm>
            <a:off x="3931920" y="273050"/>
            <a:ext cx="178877" cy="649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2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87E8F-919C-A0F2-9316-933E2F93333C}"/>
              </a:ext>
            </a:extLst>
          </p:cNvPr>
          <p:cNvSpPr txBox="1"/>
          <p:nvPr userDrawn="1"/>
        </p:nvSpPr>
        <p:spPr>
          <a:xfrm>
            <a:off x="-262305" y="34584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50EFA7-B441-8CF9-A2D6-21EC602935AA}"/>
              </a:ext>
            </a:extLst>
          </p:cNvPr>
          <p:cNvSpPr txBox="1"/>
          <p:nvPr userDrawn="1"/>
        </p:nvSpPr>
        <p:spPr>
          <a:xfrm>
            <a:off x="-320013" y="803364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10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52F883-C511-E534-D657-CB4D8E95C6C3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5723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821ACD-D2DC-D62B-2460-00A0B5B0EADE}"/>
              </a:ext>
            </a:extLst>
          </p:cNvPr>
          <p:cNvCxnSpPr>
            <a:cxnSpLocks/>
          </p:cNvCxnSpPr>
          <p:nvPr userDrawn="1"/>
        </p:nvCxnSpPr>
        <p:spPr>
          <a:xfrm>
            <a:off x="-106748" y="91443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6281A2-EB48-C625-E97B-2D14AEB63CD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137162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6FA31E-C3C4-F277-B612-9973594BA25D}"/>
              </a:ext>
            </a:extLst>
          </p:cNvPr>
          <p:cNvCxnSpPr>
            <a:cxnSpLocks/>
          </p:cNvCxnSpPr>
          <p:nvPr userDrawn="1"/>
        </p:nvCxnSpPr>
        <p:spPr>
          <a:xfrm>
            <a:off x="-106748" y="182882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71D5EE-2AD8-D8FB-6181-0D113451C48D}"/>
              </a:ext>
            </a:extLst>
          </p:cNvPr>
          <p:cNvCxnSpPr>
            <a:cxnSpLocks/>
          </p:cNvCxnSpPr>
          <p:nvPr userDrawn="1"/>
        </p:nvCxnSpPr>
        <p:spPr>
          <a:xfrm>
            <a:off x="-106748" y="228601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9975B0-03CC-7A59-AC5C-6DB705E1902C}"/>
              </a:ext>
            </a:extLst>
          </p:cNvPr>
          <p:cNvCxnSpPr>
            <a:cxnSpLocks/>
          </p:cNvCxnSpPr>
          <p:nvPr userDrawn="1"/>
        </p:nvCxnSpPr>
        <p:spPr>
          <a:xfrm>
            <a:off x="-106748" y="274321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680FB1-EE1D-4C91-4376-7631D50E5033}"/>
              </a:ext>
            </a:extLst>
          </p:cNvPr>
          <p:cNvCxnSpPr>
            <a:cxnSpLocks/>
          </p:cNvCxnSpPr>
          <p:nvPr userDrawn="1"/>
        </p:nvCxnSpPr>
        <p:spPr>
          <a:xfrm>
            <a:off x="-106748" y="320040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A543D2-0E5F-2F13-B6E2-71BA00015508}"/>
              </a:ext>
            </a:extLst>
          </p:cNvPr>
          <p:cNvCxnSpPr>
            <a:cxnSpLocks/>
          </p:cNvCxnSpPr>
          <p:nvPr userDrawn="1"/>
        </p:nvCxnSpPr>
        <p:spPr>
          <a:xfrm>
            <a:off x="-106748" y="365760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1D1090-7BB5-23A9-E84D-87544CB5DBE9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11479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48436F-99C7-9B51-266A-BF92CC987582}"/>
              </a:ext>
            </a:extLst>
          </p:cNvPr>
          <p:cNvCxnSpPr>
            <a:cxnSpLocks/>
          </p:cNvCxnSpPr>
          <p:nvPr userDrawn="1"/>
        </p:nvCxnSpPr>
        <p:spPr>
          <a:xfrm>
            <a:off x="-106748" y="457199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4E039F-0CD7-EE88-E267-F54D8D3F35B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02918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5192AE6-EBCC-50BE-6FD0-44473579A50C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48638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D6630B-EF9B-8BC8-F204-3CDECC95742B}"/>
              </a:ext>
            </a:extLst>
          </p:cNvPr>
          <p:cNvCxnSpPr>
            <a:cxnSpLocks/>
          </p:cNvCxnSpPr>
          <p:nvPr userDrawn="1"/>
        </p:nvCxnSpPr>
        <p:spPr>
          <a:xfrm>
            <a:off x="-106748" y="5943575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A205EB-E8DD-8C96-41C6-215F8C9498BE}"/>
              </a:ext>
            </a:extLst>
          </p:cNvPr>
          <p:cNvCxnSpPr>
            <a:cxnSpLocks/>
          </p:cNvCxnSpPr>
          <p:nvPr userDrawn="1"/>
        </p:nvCxnSpPr>
        <p:spPr>
          <a:xfrm>
            <a:off x="-106748" y="6400770"/>
            <a:ext cx="3672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F19142F-C016-8C02-DDB8-FE8E40A6027A}"/>
              </a:ext>
            </a:extLst>
          </p:cNvPr>
          <p:cNvSpPr txBox="1"/>
          <p:nvPr userDrawn="1"/>
        </p:nvSpPr>
        <p:spPr>
          <a:xfrm>
            <a:off x="-320014" y="1260882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0BCE57-401D-23F8-DE45-9C75116A8E50}"/>
              </a:ext>
            </a:extLst>
          </p:cNvPr>
          <p:cNvSpPr txBox="1"/>
          <p:nvPr userDrawn="1"/>
        </p:nvSpPr>
        <p:spPr>
          <a:xfrm>
            <a:off x="-320013" y="171840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8C8611-3879-1CC9-22FF-1E0C1DB6C151}"/>
              </a:ext>
            </a:extLst>
          </p:cNvPr>
          <p:cNvSpPr txBox="1"/>
          <p:nvPr userDrawn="1"/>
        </p:nvSpPr>
        <p:spPr>
          <a:xfrm>
            <a:off x="-320014" y="2175918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2B133-6CC7-51BE-350D-14D3FCB72025}"/>
              </a:ext>
            </a:extLst>
          </p:cNvPr>
          <p:cNvSpPr txBox="1"/>
          <p:nvPr userDrawn="1"/>
        </p:nvSpPr>
        <p:spPr>
          <a:xfrm>
            <a:off x="-320013" y="2633436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ECFC70-65FA-9080-9A95-A337C0664420}"/>
              </a:ext>
            </a:extLst>
          </p:cNvPr>
          <p:cNvSpPr txBox="1"/>
          <p:nvPr userDrawn="1"/>
        </p:nvSpPr>
        <p:spPr>
          <a:xfrm>
            <a:off x="-320014" y="3090954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35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C3A518-C732-A7DE-87DD-A00D288B5B02}"/>
              </a:ext>
            </a:extLst>
          </p:cNvPr>
          <p:cNvSpPr txBox="1"/>
          <p:nvPr userDrawn="1"/>
        </p:nvSpPr>
        <p:spPr>
          <a:xfrm>
            <a:off x="-320013" y="3548472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40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46867E-7D4A-C27F-7A6F-A6BA5EB1C6A5}"/>
              </a:ext>
            </a:extLst>
          </p:cNvPr>
          <p:cNvSpPr txBox="1"/>
          <p:nvPr userDrawn="1"/>
        </p:nvSpPr>
        <p:spPr>
          <a:xfrm>
            <a:off x="-320014" y="4005990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45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B628C0-CBF9-6EA0-95A8-3C8CF2896294}"/>
              </a:ext>
            </a:extLst>
          </p:cNvPr>
          <p:cNvSpPr txBox="1"/>
          <p:nvPr userDrawn="1"/>
        </p:nvSpPr>
        <p:spPr>
          <a:xfrm>
            <a:off x="-320013" y="4463508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295774-FB3D-2214-0049-32B89B52ABC6}"/>
              </a:ext>
            </a:extLst>
          </p:cNvPr>
          <p:cNvSpPr txBox="1"/>
          <p:nvPr userDrawn="1"/>
        </p:nvSpPr>
        <p:spPr>
          <a:xfrm>
            <a:off x="-320014" y="4921026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DB31D8-8EA1-7E55-1706-42F1022F0552}"/>
              </a:ext>
            </a:extLst>
          </p:cNvPr>
          <p:cNvSpPr txBox="1"/>
          <p:nvPr userDrawn="1"/>
        </p:nvSpPr>
        <p:spPr>
          <a:xfrm>
            <a:off x="-320013" y="5378544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60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855F45-D666-7F9C-46DC-C1BDF93DFCB9}"/>
              </a:ext>
            </a:extLst>
          </p:cNvPr>
          <p:cNvSpPr txBox="1"/>
          <p:nvPr userDrawn="1"/>
        </p:nvSpPr>
        <p:spPr>
          <a:xfrm>
            <a:off x="-320014" y="5836062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55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488EDE-E7B0-FAC0-0322-9097E7B724A0}"/>
              </a:ext>
            </a:extLst>
          </p:cNvPr>
          <p:cNvSpPr txBox="1"/>
          <p:nvPr userDrawn="1"/>
        </p:nvSpPr>
        <p:spPr>
          <a:xfrm>
            <a:off x="-320013" y="6293578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/>
              <a:t>70</a:t>
            </a:r>
          </a:p>
        </p:txBody>
      </p:sp>
      <p:pic>
        <p:nvPicPr>
          <p:cNvPr id="5" name="Picture 4" descr="{luna bottom_system_bar}">
            <a:extLst>
              <a:ext uri="{FF2B5EF4-FFF2-40B4-BE49-F238E27FC236}">
                <a16:creationId xmlns:a16="http://schemas.microsoft.com/office/drawing/2014/main" id="{EBD34449-A21E-1069-A183-2168ECDFB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92512"/>
          <a:stretch/>
        </p:blipFill>
        <p:spPr>
          <a:xfrm>
            <a:off x="0" y="6765290"/>
            <a:ext cx="4114800" cy="5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1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87" r:id="rId3"/>
    <p:sldLayoutId id="2147483684" r:id="rId4"/>
    <p:sldLayoutId id="2147483685" r:id="rId5"/>
    <p:sldLayoutId id="2147483686" r:id="rId6"/>
    <p:sldLayoutId id="2147483657" r:id="rId7"/>
    <p:sldLayoutId id="2147483660" r:id="rId8"/>
    <p:sldLayoutId id="2147483652" r:id="rId9"/>
    <p:sldLayoutId id="2147483683" r:id="rId10"/>
    <p:sldLayoutId id="2147483661" r:id="rId11"/>
    <p:sldLayoutId id="2147483653" r:id="rId12"/>
    <p:sldLayoutId id="2147483654" r:id="rId13"/>
    <p:sldLayoutId id="2147483655" r:id="rId14"/>
    <p:sldLayoutId id="2147483656" r:id="rId15"/>
  </p:sldLayoutIdLst>
  <p:txStyles>
    <p:titleStyle>
      <a:lvl1pPr algn="l" defTabSz="585457" rtl="0" eaLnBrk="1" latinLnBrk="0" hangingPunct="1">
        <a:lnSpc>
          <a:spcPct val="90000"/>
        </a:lnSpc>
        <a:spcBef>
          <a:spcPct val="0"/>
        </a:spcBef>
        <a:buNone/>
        <a:defRPr sz="28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363" indent="-146363" algn="l" defTabSz="585457" rtl="0" eaLnBrk="1" latinLnBrk="0" hangingPunct="1">
        <a:lnSpc>
          <a:spcPct val="90000"/>
        </a:lnSpc>
        <a:spcBef>
          <a:spcPts val="640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39093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2pPr>
      <a:lvl3pPr marL="731820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279" kern="1200">
          <a:solidFill>
            <a:schemeClr val="tx1"/>
          </a:solidFill>
          <a:latin typeface="+mn-lt"/>
          <a:ea typeface="+mn-ea"/>
          <a:cs typeface="+mn-cs"/>
        </a:defRPr>
      </a:lvl3pPr>
      <a:lvl4pPr marL="1024550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317274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610003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902731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195461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488189" indent="-146363" algn="l" defTabSz="585457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1pPr>
      <a:lvl2pPr marL="29273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2pPr>
      <a:lvl3pPr marL="585457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3pPr>
      <a:lvl4pPr marL="878183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4pPr>
      <a:lvl5pPr marL="1170911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5pPr>
      <a:lvl6pPr marL="1463643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6pPr>
      <a:lvl7pPr marL="1756370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7pPr>
      <a:lvl8pPr marL="2049098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8pPr>
      <a:lvl9pPr marL="2341824" algn="l" defTabSz="585457" rtl="0" eaLnBrk="1" latinLnBrk="0" hangingPunct="1">
        <a:defRPr sz="11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1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0;p30">
            <a:extLst>
              <a:ext uri="{FF2B5EF4-FFF2-40B4-BE49-F238E27FC236}">
                <a16:creationId xmlns:a16="http://schemas.microsoft.com/office/drawing/2014/main" id="{F28C349B-BD2C-5714-47DE-44E8C14587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894" y="389475"/>
            <a:ext cx="3549016" cy="1413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376;g26c53030581_0_2" descr="{luna_category_game_editor}">
            <a:extLst>
              <a:ext uri="{FF2B5EF4-FFF2-40B4-BE49-F238E27FC236}">
                <a16:creationId xmlns:a16="http://schemas.microsoft.com/office/drawing/2014/main" id="{990F9CDC-07A0-77BF-3E35-FB17A53C36F5}"/>
              </a:ext>
            </a:extLst>
          </p:cNvPr>
          <p:cNvSpPr/>
          <p:nvPr userDrawn="1"/>
        </p:nvSpPr>
        <p:spPr>
          <a:xfrm>
            <a:off x="-4043250" y="-44078"/>
            <a:ext cx="12201300" cy="7315200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24;g26c53030581_0_2">
            <a:extLst>
              <a:ext uri="{FF2B5EF4-FFF2-40B4-BE49-F238E27FC236}">
                <a16:creationId xmlns:a16="http://schemas.microsoft.com/office/drawing/2014/main" id="{2A782CDF-A56C-2DD6-BF3F-E490DEC9970B}"/>
              </a:ext>
            </a:extLst>
          </p:cNvPr>
          <p:cNvSpPr/>
          <p:nvPr userDrawn="1"/>
        </p:nvSpPr>
        <p:spPr>
          <a:xfrm>
            <a:off x="-4043250" y="-44078"/>
            <a:ext cx="12201300" cy="36576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371" tIns="72371" rIns="72371" bIns="7237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83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0B4CD-59D3-F258-8B54-45E4F6D707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04088" y="-82525"/>
            <a:ext cx="483489" cy="40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99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0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838C76-871E-C62D-6874-D6B340E08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peligro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embarazo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305D77-FB41-2B5E-C3BF-090F99E86A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peligro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0230BD2-2C79-2381-42F6-28A681BD4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Salud</a:t>
            </a:r>
            <a:r>
              <a:rPr lang="en-US" dirty="0"/>
              <a:t> del </a:t>
            </a:r>
            <a:r>
              <a:rPr lang="en-US" dirty="0" err="1"/>
              <a:t>Embarazo</a:t>
            </a:r>
            <a:endParaRPr lang="en-US" dirty="0"/>
          </a:p>
        </p:txBody>
      </p:sp>
      <p:pic>
        <p:nvPicPr>
          <p:cNvPr id="11" name="Google Shape;155;p45" descr="A person holding a baby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0F32142-6CEB-B5A7-936D-64694A4EF2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676" r="10833"/>
          <a:stretch/>
        </p:blipFill>
        <p:spPr>
          <a:xfrm>
            <a:off x="297268" y="3884873"/>
            <a:ext cx="2491644" cy="251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8;p45" descr="A person in a yellow dres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60F36C7A-85EF-809D-5C16-98A91EEC972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141" t="9404" r="10994"/>
          <a:stretch/>
        </p:blipFill>
        <p:spPr>
          <a:xfrm>
            <a:off x="307925" y="822991"/>
            <a:ext cx="1626135" cy="256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9;p45" descr="A red and white triangle sign with a black exclamation mar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98738B41-1301-BE1E-7A8E-451EE20631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4060" y="993016"/>
            <a:ext cx="1047718" cy="90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4;p45" descr="A red and white triangle sign with a black exclamation mar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FFE5DAD-744B-FD71-C490-7A64F44AF8C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6448" y="3840478"/>
            <a:ext cx="1047718" cy="90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18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DBE86-CD20-5AE2-96ED-7FED4B2C0A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Sintomas</a:t>
            </a:r>
            <a:r>
              <a:rPr lang="en-US" dirty="0"/>
              <a:t> </a:t>
            </a:r>
            <a:r>
              <a:rPr lang="en-US" dirty="0" err="1"/>
              <a:t>alarmantes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0632C-9F10-5000-ACA9-8D0783EAC9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peligrosas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dar</a:t>
            </a:r>
            <a:r>
              <a:rPr lang="en-US" dirty="0"/>
              <a:t> a luz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8FCBB-1EFE-E991-5C33-028BD5590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Después</a:t>
            </a:r>
            <a:r>
              <a:rPr lang="en-US" dirty="0"/>
              <a:t> de Dar a Luz</a:t>
            </a:r>
          </a:p>
        </p:txBody>
      </p:sp>
      <p:pic>
        <p:nvPicPr>
          <p:cNvPr id="11" name="Google Shape;188;p47" descr="A cartoon of a ambulance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47264847-82A3-04CF-F568-450AFF4FF0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669" y="2140427"/>
            <a:ext cx="1969103" cy="108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9;p47" descr="Free doctor female doctor secretary illustration">
            <a:hlinkClick r:id="" action="ppaction://noaction"/>
            <a:extLst>
              <a:ext uri="{FF2B5EF4-FFF2-40B4-BE49-F238E27FC236}">
                <a16:creationId xmlns:a16="http://schemas.microsoft.com/office/drawing/2014/main" id="{212A7CD6-D051-614A-8EAE-4D73938B09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664" y="4356505"/>
            <a:ext cx="1581475" cy="19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92;p47" descr="A red and white triangle sign with a black exclamation mark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9AFE6942-CBEB-AC35-658C-F058B66547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6484" y="817800"/>
            <a:ext cx="975883" cy="8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3;p47" descr="A person holding a baby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A282E305-B74A-9C1D-2778-1A8EC498F81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676" r="10833"/>
          <a:stretch/>
        </p:blipFill>
        <p:spPr>
          <a:xfrm>
            <a:off x="2410811" y="1807994"/>
            <a:ext cx="1400271" cy="14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4;p47" descr="A person holding a baby&#10;&#10;Description automatically generated">
            <a:hlinkClick r:id="" action="ppaction://noaction"/>
            <a:extLst>
              <a:ext uri="{FF2B5EF4-FFF2-40B4-BE49-F238E27FC236}">
                <a16:creationId xmlns:a16="http://schemas.microsoft.com/office/drawing/2014/main" id="{0AB4ABF0-5F4A-CD90-5039-929D46277BD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8676" r="10833"/>
          <a:stretch/>
        </p:blipFill>
        <p:spPr>
          <a:xfrm>
            <a:off x="1874522" y="4350626"/>
            <a:ext cx="1983187" cy="2002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215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ategory_ga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sp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dirty="0">
            <a:latin typeface="Calibri"/>
            <a:ea typeface="Calibri"/>
            <a:cs typeface="Calibri"/>
            <a:sym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na" id="{D284B44B-EB2C-4511-B30D-55CE5CB1B16F}" vid="{3C1C4ECB-8FF1-43E0-98BB-7EC28EFECA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3391</TotalTime>
  <Words>37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Aptos</vt:lpstr>
      <vt:lpstr>Arial</vt:lpstr>
      <vt:lpstr>Custom Design</vt:lpstr>
      <vt:lpstr>category_game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Wonwhoo A nah</cp:lastModifiedBy>
  <cp:revision>16</cp:revision>
  <dcterms:created xsi:type="dcterms:W3CDTF">2022-06-06T16:34:10Z</dcterms:created>
  <dcterms:modified xsi:type="dcterms:W3CDTF">2024-07-18T21:34:24Z</dcterms:modified>
</cp:coreProperties>
</file>